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tags/tag13.xml" ContentType="application/vnd.openxmlformats-officedocument.presentationml.tags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notesSlides/notesSlide13.xml" ContentType="application/vnd.openxmlformats-officedocument.presentationml.notesSlide+xml"/>
  <Override PartName="/ppt/tags/tag15.xml" ContentType="application/vnd.openxmlformats-officedocument.presentationml.tags+xml"/>
  <Override PartName="/ppt/notesSlides/notesSlide14.xml" ContentType="application/vnd.openxmlformats-officedocument.presentationml.notesSlide+xml"/>
  <Override PartName="/ppt/tags/tag16.xml" ContentType="application/vnd.openxmlformats-officedocument.presentationml.tags+xml"/>
  <Override PartName="/ppt/notesSlides/notesSlide15.xml" ContentType="application/vnd.openxmlformats-officedocument.presentationml.notesSlide+xml"/>
  <Override PartName="/ppt/tags/tag17.xml" ContentType="application/vnd.openxmlformats-officedocument.presentationml.tags+xml"/>
  <Override PartName="/ppt/notesSlides/notesSlide16.xml" ContentType="application/vnd.openxmlformats-officedocument.presentationml.notesSlide+xml"/>
  <Override PartName="/ppt/tags/tag18.xml" ContentType="application/vnd.openxmlformats-officedocument.presentationml.tags+xml"/>
  <Override PartName="/ppt/notesSlides/notesSlide17.xml" ContentType="application/vnd.openxmlformats-officedocument.presentationml.notesSlide+xml"/>
  <Override PartName="/ppt/tags/tag19.xml" ContentType="application/vnd.openxmlformats-officedocument.presentationml.tags+xml"/>
  <Override PartName="/ppt/notesSlides/notesSlide18.xml" ContentType="application/vnd.openxmlformats-officedocument.presentationml.notesSlide+xml"/>
  <Override PartName="/ppt/tags/tag20.xml" ContentType="application/vnd.openxmlformats-officedocument.presentationml.tags+xml"/>
  <Override PartName="/ppt/notesSlides/notesSlide19.xml" ContentType="application/vnd.openxmlformats-officedocument.presentationml.notesSlide+xml"/>
  <Override PartName="/ppt/tags/tag21.xml" ContentType="application/vnd.openxmlformats-officedocument.presentationml.tags+xml"/>
  <Override PartName="/ppt/notesSlides/notesSlide20.xml" ContentType="application/vnd.openxmlformats-officedocument.presentationml.notesSlide+xml"/>
  <Override PartName="/ppt/tags/tag22.xml" ContentType="application/vnd.openxmlformats-officedocument.presentationml.tags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82" r:id="rId3"/>
    <p:sldId id="283" r:id="rId4"/>
    <p:sldId id="258" r:id="rId5"/>
    <p:sldId id="287" r:id="rId6"/>
    <p:sldId id="281" r:id="rId7"/>
    <p:sldId id="288" r:id="rId8"/>
    <p:sldId id="289" r:id="rId9"/>
    <p:sldId id="261" r:id="rId10"/>
    <p:sldId id="270" r:id="rId11"/>
    <p:sldId id="271" r:id="rId12"/>
    <p:sldId id="290" r:id="rId13"/>
    <p:sldId id="291" r:id="rId14"/>
    <p:sldId id="274" r:id="rId15"/>
    <p:sldId id="276" r:id="rId16"/>
    <p:sldId id="277" r:id="rId17"/>
    <p:sldId id="278" r:id="rId18"/>
    <p:sldId id="279" r:id="rId19"/>
    <p:sldId id="280" r:id="rId20"/>
    <p:sldId id="268" r:id="rId21"/>
    <p:sldId id="292" r:id="rId22"/>
  </p:sldIdLst>
  <p:sldSz cx="12192000" cy="6858000"/>
  <p:notesSz cx="6858000" cy="9144000"/>
  <p:custDataLst>
    <p:tags r:id="rId2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80" y="5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60C9562-6A3E-4253-A19B-58BC075B501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8A6C4B-B54A-4155-A483-A37BD8E0A17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4F74A278-F6E3-4207-A96B-B373935A872F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ED311B3E-E1C8-4D82-9AB8-CE53E7D7515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5B62739-D392-4B1A-B768-CD54FBC956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7D31B1-1EA9-4A73-97D7-EFBD8224B01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9573B8-A4D6-48C4-BFD9-28F87C3AEA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D600662-8815-4B0F-8ECF-535568EA57E9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9DD83345-F35A-47A8-9EB7-F53346021D4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46EC605C-13A2-4D72-AB80-0CDC3E25C8C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17F57E2B-A99B-4507-B20C-108D1597B8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6C3677-6300-4B4C-8BEA-748F7526211F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25EE79EC-0EE8-4447-AA1E-D0DAD8E5FE2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811CF64E-76A9-4005-B0C3-8F5F5F379B1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D4C6A153-1BE4-44A4-B5DF-8887BFF64A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3032092-3794-424A-953A-0BC933AC8694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10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AC9DAE81-D1F8-424D-BD76-53E893C8172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AB1C21BF-22F3-46CA-8C40-F653810980C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C0648EE9-F73F-45E0-A424-228F9F45EA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6A62F5F-3AEF-4818-9A92-1693EF9DFB49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11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D600662-8815-4B0F-8ECF-535568EA57E9}" type="slidenum">
              <a:rPr lang="en-CA" altLang="en-US" smtClean="0"/>
              <a:pPr>
                <a:defRPr/>
              </a:pPr>
              <a:t>12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6441207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D600662-8815-4B0F-8ECF-535568EA57E9}" type="slidenum">
              <a:rPr lang="en-CA" altLang="en-US" smtClean="0"/>
              <a:pPr>
                <a:defRPr/>
              </a:pPr>
              <a:t>13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5467863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id="{9F725AE5-76E0-4864-84F1-7502198972C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id="{BAE4B6FB-33FF-4E75-8BD9-7CB36226B3A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30724" name="Slide Number Placeholder 3">
            <a:extLst>
              <a:ext uri="{FF2B5EF4-FFF2-40B4-BE49-F238E27FC236}">
                <a16:creationId xmlns:a16="http://schemas.microsoft.com/office/drawing/2014/main" id="{625B07C5-908F-42CB-A00D-0E600D4331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60C08F2-D3D3-421E-A799-BF9672F064D7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14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827F33D6-EC2F-4F98-BD45-CFC13FF4632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B2D39199-3070-44C5-ABC4-CE3711E03A0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0667F6E1-27D6-4CCA-BE63-6A89CB0C2A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C471409-1FA0-4CE1-99E6-EF3CD1E645D9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15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>
            <a:extLst>
              <a:ext uri="{FF2B5EF4-FFF2-40B4-BE49-F238E27FC236}">
                <a16:creationId xmlns:a16="http://schemas.microsoft.com/office/drawing/2014/main" id="{17E12B03-5D76-4051-B5EE-8A3B3E30AE8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>
            <a:extLst>
              <a:ext uri="{FF2B5EF4-FFF2-40B4-BE49-F238E27FC236}">
                <a16:creationId xmlns:a16="http://schemas.microsoft.com/office/drawing/2014/main" id="{D6481C02-5EC1-4F58-90E6-02C75CEEF64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32772" name="Slide Number Placeholder 3">
            <a:extLst>
              <a:ext uri="{FF2B5EF4-FFF2-40B4-BE49-F238E27FC236}">
                <a16:creationId xmlns:a16="http://schemas.microsoft.com/office/drawing/2014/main" id="{EC66665C-6C35-46A8-B38E-22838EFE62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2C80DB4-8A11-4972-B38D-6F1565389BD4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16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6D05794F-4917-47F8-BC88-B075F59C7DB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42D6413B-1B3B-4097-A757-498EC675B9C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7C008D29-288D-4F6E-9720-871BD541AB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9E70389-1FA6-4287-8DA4-D1553F250CBF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17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>
            <a:extLst>
              <a:ext uri="{FF2B5EF4-FFF2-40B4-BE49-F238E27FC236}">
                <a16:creationId xmlns:a16="http://schemas.microsoft.com/office/drawing/2014/main" id="{A750F73A-FDF8-4EB4-B3DF-024B4D6530B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>
            <a:extLst>
              <a:ext uri="{FF2B5EF4-FFF2-40B4-BE49-F238E27FC236}">
                <a16:creationId xmlns:a16="http://schemas.microsoft.com/office/drawing/2014/main" id="{D65825B1-4C31-4839-9AFC-90726262BD8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38916" name="Slide Number Placeholder 3">
            <a:extLst>
              <a:ext uri="{FF2B5EF4-FFF2-40B4-BE49-F238E27FC236}">
                <a16:creationId xmlns:a16="http://schemas.microsoft.com/office/drawing/2014/main" id="{844B12E4-3C39-44EB-9258-BFF2526EDB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DC261BC-E0BF-4BC1-9913-C380D5F32701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18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D600662-8815-4B0F-8ECF-535568EA57E9}" type="slidenum">
              <a:rPr lang="en-CA" altLang="en-US" smtClean="0"/>
              <a:pPr>
                <a:defRPr/>
              </a:pPr>
              <a:t>19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5507629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D600662-8815-4B0F-8ECF-535568EA57E9}" type="slidenum">
              <a:rPr lang="en-CA" altLang="en-US" smtClean="0"/>
              <a:pPr>
                <a:defRPr/>
              </a:pPr>
              <a:t>2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0579754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>
            <a:extLst>
              <a:ext uri="{FF2B5EF4-FFF2-40B4-BE49-F238E27FC236}">
                <a16:creationId xmlns:a16="http://schemas.microsoft.com/office/drawing/2014/main" id="{B0D2D865-E798-45B3-ACCA-43A4A2AAA75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>
            <a:extLst>
              <a:ext uri="{FF2B5EF4-FFF2-40B4-BE49-F238E27FC236}">
                <a16:creationId xmlns:a16="http://schemas.microsoft.com/office/drawing/2014/main" id="{D4B531C3-AECC-451F-B60B-9EF16994EF7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7107C722-F8C6-49DC-A454-EE9EF42F41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380DACC-F174-46DA-B787-B988A7684415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20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D600662-8815-4B0F-8ECF-535568EA57E9}" type="slidenum">
              <a:rPr lang="en-CA" altLang="en-US" smtClean="0"/>
              <a:pPr>
                <a:defRPr/>
              </a:pPr>
              <a:t>21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1956564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D600662-8815-4B0F-8ECF-535568EA57E9}" type="slidenum">
              <a:rPr lang="en-CA" altLang="en-US" smtClean="0"/>
              <a:pPr>
                <a:defRPr/>
              </a:pPr>
              <a:t>3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467957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9F774D5-8D30-4857-8FC2-7A55D72ADEF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B4A63361-655D-4AA2-A098-C385BE9D6C8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8FEB9064-3A44-40DF-A071-DF317D10B9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7959CC3-7135-4636-854D-39ED429DD1B0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D600662-8815-4B0F-8ECF-535568EA57E9}" type="slidenum">
              <a:rPr lang="en-CA" altLang="en-US" smtClean="0"/>
              <a:pPr>
                <a:defRPr/>
              </a:pPr>
              <a:t>5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1137474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D600662-8815-4B0F-8ECF-535568EA57E9}" type="slidenum">
              <a:rPr lang="en-CA" altLang="en-US" smtClean="0"/>
              <a:pPr>
                <a:defRPr/>
              </a:pPr>
              <a:t>6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8624110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D600662-8815-4B0F-8ECF-535568EA57E9}" type="slidenum">
              <a:rPr lang="en-CA" altLang="en-US" smtClean="0"/>
              <a:pPr>
                <a:defRPr/>
              </a:pPr>
              <a:t>7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4354789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D600662-8815-4B0F-8ECF-535568EA57E9}" type="slidenum">
              <a:rPr lang="en-CA" altLang="en-US" smtClean="0"/>
              <a:pPr>
                <a:defRPr/>
              </a:pPr>
              <a:t>8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4830407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7B056AD9-9C8E-4F65-BF51-EEFCF08CA11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46940BCF-2E5E-4213-AB11-CB8610DF0D7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DC22AECE-02F8-40F8-81C9-83776E1271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5068DA7-479B-413B-8F44-C5B670CDAE14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6196FC2-E369-47BE-B137-22E78C710B88}"/>
              </a:ext>
            </a:extLst>
          </p:cNvPr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CFF7153-5BFE-490D-93C3-0D90D72571EA}"/>
              </a:ext>
            </a:extLst>
          </p:cNvPr>
          <p:cNvSpPr/>
          <p:nvPr/>
        </p:nvSpPr>
        <p:spPr bwMode="auto">
          <a:xfrm>
            <a:off x="368301" y="0"/>
            <a:ext cx="139700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3B86837-DE76-436D-A03C-C4AB64F57558}"/>
              </a:ext>
            </a:extLst>
          </p:cNvPr>
          <p:cNvSpPr/>
          <p:nvPr/>
        </p:nvSpPr>
        <p:spPr bwMode="auto">
          <a:xfrm>
            <a:off x="1320801" y="0"/>
            <a:ext cx="243417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053C212-97CE-4BEB-860E-6E81DFFFB223}"/>
              </a:ext>
            </a:extLst>
          </p:cNvPr>
          <p:cNvSpPr/>
          <p:nvPr/>
        </p:nvSpPr>
        <p:spPr bwMode="auto">
          <a:xfrm>
            <a:off x="1521885" y="0"/>
            <a:ext cx="306916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468E37EA-59A4-45FD-94E7-A200BF754E24}"/>
              </a:ext>
            </a:extLst>
          </p:cNvPr>
          <p:cNvSpPr>
            <a:spLocks noChangeShapeType="1"/>
          </p:cNvSpPr>
          <p:nvPr/>
        </p:nvSpPr>
        <p:spPr bwMode="auto">
          <a:xfrm>
            <a:off x="14181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2D4B2578-5AB7-4AF8-BC37-50C1FC083163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A9F7E5AD-8694-445B-B73A-4481A2204326}"/>
              </a:ext>
            </a:extLst>
          </p:cNvPr>
          <p:cNvSpPr>
            <a:spLocks noChangeShapeType="1"/>
          </p:cNvSpPr>
          <p:nvPr/>
        </p:nvSpPr>
        <p:spPr bwMode="auto">
          <a:xfrm>
            <a:off x="113876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Straight Connector 12">
            <a:extLst>
              <a:ext uri="{FF2B5EF4-FFF2-40B4-BE49-F238E27FC236}">
                <a16:creationId xmlns:a16="http://schemas.microsoft.com/office/drawing/2014/main" id="{BC92D06F-FFED-439E-9BFF-585593C732C7}"/>
              </a:ext>
            </a:extLst>
          </p:cNvPr>
          <p:cNvSpPr>
            <a:spLocks noChangeShapeType="1"/>
          </p:cNvSpPr>
          <p:nvPr/>
        </p:nvSpPr>
        <p:spPr bwMode="auto">
          <a:xfrm>
            <a:off x="2302933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Straight Connector 13">
            <a:extLst>
              <a:ext uri="{FF2B5EF4-FFF2-40B4-BE49-F238E27FC236}">
                <a16:creationId xmlns:a16="http://schemas.microsoft.com/office/drawing/2014/main" id="{59F8CD74-B764-4717-A04A-D7812C7859EB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Straight Connector 14">
            <a:extLst>
              <a:ext uri="{FF2B5EF4-FFF2-40B4-BE49-F238E27FC236}">
                <a16:creationId xmlns:a16="http://schemas.microsoft.com/office/drawing/2014/main" id="{F89CF9CF-9C47-476A-9AE9-8074A9999573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5178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79051D4-0402-4871-A86E-84CFDB58EFE8}"/>
              </a:ext>
            </a:extLst>
          </p:cNvPr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1DC92C8-F40A-423D-ABCF-2818398911A3}"/>
              </a:ext>
            </a:extLst>
          </p:cNvPr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E4F7D814-E62B-46A6-8A42-F8961850B211}"/>
              </a:ext>
            </a:extLst>
          </p:cNvPr>
          <p:cNvSpPr/>
          <p:nvPr/>
        </p:nvSpPr>
        <p:spPr bwMode="auto">
          <a:xfrm>
            <a:off x="1746251" y="4867275"/>
            <a:ext cx="855133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970279DE-E48D-4F6E-8CF7-25D9AE152FA5}"/>
              </a:ext>
            </a:extLst>
          </p:cNvPr>
          <p:cNvSpPr/>
          <p:nvPr/>
        </p:nvSpPr>
        <p:spPr bwMode="auto">
          <a:xfrm>
            <a:off x="1454151" y="5500689"/>
            <a:ext cx="184149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7BF788A9-D8F9-449D-96C2-2A6163831462}"/>
              </a:ext>
            </a:extLst>
          </p:cNvPr>
          <p:cNvSpPr/>
          <p:nvPr/>
        </p:nvSpPr>
        <p:spPr bwMode="auto">
          <a:xfrm>
            <a:off x="2218267" y="5788025"/>
            <a:ext cx="366184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40D94E59-53C8-4DF8-86E9-D3918668EEB7}"/>
              </a:ext>
            </a:extLst>
          </p:cNvPr>
          <p:cNvSpPr/>
          <p:nvPr/>
        </p:nvSpPr>
        <p:spPr>
          <a:xfrm>
            <a:off x="2540001" y="4495801"/>
            <a:ext cx="486833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" name="Date Placeholder 27">
            <a:extLst>
              <a:ext uri="{FF2B5EF4-FFF2-40B4-BE49-F238E27FC236}">
                <a16:creationId xmlns:a16="http://schemas.microsoft.com/office/drawing/2014/main" id="{F544D0E3-592D-4B1A-A4AF-9833E6382656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617" y="1111250"/>
            <a:ext cx="2286000" cy="508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7576A5-B037-4BEC-B7DA-E80CB0C7D41F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23" name="Footer Placeholder 16">
            <a:extLst>
              <a:ext uri="{FF2B5EF4-FFF2-40B4-BE49-F238E27FC236}">
                <a16:creationId xmlns:a16="http://schemas.microsoft.com/office/drawing/2014/main" id="{5BA78725-522F-49DD-8CE0-8B5C79064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701" y="4117447"/>
            <a:ext cx="3657600" cy="5122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4" name="Slide Number Placeholder 28">
            <a:extLst>
              <a:ext uri="{FF2B5EF4-FFF2-40B4-BE49-F238E27FC236}">
                <a16:creationId xmlns:a16="http://schemas.microsoft.com/office/drawing/2014/main" id="{AA770C75-F395-4C92-AC2F-6F360D26F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767417" y="4929189"/>
            <a:ext cx="8128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0C886D-1B1A-4745-B7FA-61131F0E40FB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6851903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A6363D83-3AF7-48B9-AEB1-16C7D759B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9EEBD1-2F27-4303-B03E-1DDF502A1F27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5F15E911-910D-4584-9846-D6870ACAE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CB6F6B2E-2B72-4A89-8427-A95EC5BF1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C38169-C6FF-4EBE-8046-4FC02E8F5415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669316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45BAD7A3-F78E-4204-A5CC-BBF57A9D6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76C41C-38C6-4215-A50D-E47A39587796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DD5BD6E9-CEB3-4E51-A286-E1505B965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22FF0890-D26A-4F7D-AE89-52AEA2AB1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72928-F3CA-4D7A-BEA8-52E31952F09D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951575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1A185E32-0CEC-48E3-A6E0-E58CD963B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2FBC046-F0CC-411C-AA8B-97B19EF0C953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3776B2D6-43DC-45F5-8FEA-A960E87B497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6CFF61-86AC-4331-9FB6-C4FAD5431CE4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6" name="Footer Placeholder 9">
            <a:extLst>
              <a:ext uri="{FF2B5EF4-FFF2-40B4-BE49-F238E27FC236}">
                <a16:creationId xmlns:a16="http://schemas.microsoft.com/office/drawing/2014/main" id="{1514600C-5493-48E3-AF50-DC03CDAF5E4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9755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7CAC7A2-6815-435B-95BE-0C4A2C002F09}"/>
              </a:ext>
            </a:extLst>
          </p:cNvPr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C537408-968C-45DE-ACDC-6CC00B838275}"/>
              </a:ext>
            </a:extLst>
          </p:cNvPr>
          <p:cNvSpPr/>
          <p:nvPr/>
        </p:nvSpPr>
        <p:spPr bwMode="auto">
          <a:xfrm>
            <a:off x="368301" y="0"/>
            <a:ext cx="139700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698B1EF-8DEE-42EF-8915-D8088ED31987}"/>
              </a:ext>
            </a:extLst>
          </p:cNvPr>
          <p:cNvSpPr/>
          <p:nvPr/>
        </p:nvSpPr>
        <p:spPr bwMode="auto">
          <a:xfrm>
            <a:off x="1320801" y="0"/>
            <a:ext cx="243417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9D393E7-40FD-44D7-9CF8-630B6410B173}"/>
              </a:ext>
            </a:extLst>
          </p:cNvPr>
          <p:cNvSpPr/>
          <p:nvPr/>
        </p:nvSpPr>
        <p:spPr bwMode="auto">
          <a:xfrm>
            <a:off x="1521885" y="0"/>
            <a:ext cx="306916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7">
            <a:extLst>
              <a:ext uri="{FF2B5EF4-FFF2-40B4-BE49-F238E27FC236}">
                <a16:creationId xmlns:a16="http://schemas.microsoft.com/office/drawing/2014/main" id="{58BED55F-11F1-49F7-8745-A4608586D321}"/>
              </a:ext>
            </a:extLst>
          </p:cNvPr>
          <p:cNvSpPr>
            <a:spLocks noChangeShapeType="1"/>
          </p:cNvSpPr>
          <p:nvPr/>
        </p:nvSpPr>
        <p:spPr bwMode="auto">
          <a:xfrm>
            <a:off x="14181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3DE7AD5B-9D07-40E4-9A1D-4E06FEDF2A7E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73C108E2-DCD2-4630-8B96-73FCA99526AA}"/>
              </a:ext>
            </a:extLst>
          </p:cNvPr>
          <p:cNvSpPr>
            <a:spLocks noChangeShapeType="1"/>
          </p:cNvSpPr>
          <p:nvPr/>
        </p:nvSpPr>
        <p:spPr bwMode="auto">
          <a:xfrm>
            <a:off x="113876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77A874A9-6304-4DBA-B75D-DB3D0E5D6F3E}"/>
              </a:ext>
            </a:extLst>
          </p:cNvPr>
          <p:cNvSpPr>
            <a:spLocks noChangeShapeType="1"/>
          </p:cNvSpPr>
          <p:nvPr/>
        </p:nvSpPr>
        <p:spPr bwMode="auto">
          <a:xfrm>
            <a:off x="2302933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35C6DC15-314A-4E8B-B704-DB342712E42C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8F1D8B9-AAE7-4786-813D-19E4E51D3FE2}"/>
              </a:ext>
            </a:extLst>
          </p:cNvPr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2790145-7099-400F-A519-398278748CD2}"/>
              </a:ext>
            </a:extLst>
          </p:cNvPr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09340C97-A027-4A9E-9BC9-DBB39DCA38FB}"/>
              </a:ext>
            </a:extLst>
          </p:cNvPr>
          <p:cNvSpPr/>
          <p:nvPr/>
        </p:nvSpPr>
        <p:spPr bwMode="auto">
          <a:xfrm>
            <a:off x="1765300" y="4867275"/>
            <a:ext cx="857251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1208FA5C-CA26-4CA5-940F-71F77FE39058}"/>
              </a:ext>
            </a:extLst>
          </p:cNvPr>
          <p:cNvSpPr/>
          <p:nvPr/>
        </p:nvSpPr>
        <p:spPr bwMode="auto">
          <a:xfrm>
            <a:off x="1454151" y="5500689"/>
            <a:ext cx="184149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67AF560-74CC-4DAC-B3D7-B2D1B4F4E528}"/>
              </a:ext>
            </a:extLst>
          </p:cNvPr>
          <p:cNvSpPr/>
          <p:nvPr/>
        </p:nvSpPr>
        <p:spPr bwMode="auto">
          <a:xfrm>
            <a:off x="2218267" y="5791200"/>
            <a:ext cx="366184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22A56466-B363-4A1A-A3AF-A8A33B597963}"/>
              </a:ext>
            </a:extLst>
          </p:cNvPr>
          <p:cNvSpPr/>
          <p:nvPr/>
        </p:nvSpPr>
        <p:spPr bwMode="auto">
          <a:xfrm>
            <a:off x="2506134" y="4479926"/>
            <a:ext cx="486833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18">
            <a:extLst>
              <a:ext uri="{FF2B5EF4-FFF2-40B4-BE49-F238E27FC236}">
                <a16:creationId xmlns:a16="http://schemas.microsoft.com/office/drawing/2014/main" id="{9B0A16C0-9C61-4FF6-8F9A-9638BF443F8B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30617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77290E80-4923-4324-AFE0-94CDA5C3FF24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1500" y="1106488"/>
            <a:ext cx="2286000" cy="508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0DC957-25C8-4F6C-BC8C-CF319D1BB258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8EAECC05-6593-4223-B4FE-0455841C3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701" y="4114272"/>
            <a:ext cx="3657600" cy="5122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CFC95A58-C7EA-4770-A590-5A510868F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786467" y="4929189"/>
            <a:ext cx="8128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97A230-16D6-4BEB-9831-477804C4FE41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1435910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EC66EB0E-CA45-48BC-820F-30E07F658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EA075E-1475-46CE-958C-1ECC17F2AC07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99EAA341-4854-4811-9C2A-02836D2D3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B48F4ECD-7DEF-4C2D-855D-8EFF8D20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6F48AD-A665-4B1A-AABA-06C8ACA788C2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426158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13">
            <a:extLst>
              <a:ext uri="{FF2B5EF4-FFF2-40B4-BE49-F238E27FC236}">
                <a16:creationId xmlns:a16="http://schemas.microsoft.com/office/drawing/2014/main" id="{7FD40902-5C27-416C-845F-C0B3FFC46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7C2B5-EC37-48CE-BBBF-BB18ACF3F7A8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6E119F43-F671-44B6-89AF-76A8F6175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Slide Number Placeholder 22">
            <a:extLst>
              <a:ext uri="{FF2B5EF4-FFF2-40B4-BE49-F238E27FC236}">
                <a16:creationId xmlns:a16="http://schemas.microsoft.com/office/drawing/2014/main" id="{55EA360E-D150-4EAB-BDEE-C5653A25B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927C4C-4917-4739-8859-57F020C65A0D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926442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5">
            <a:extLst>
              <a:ext uri="{FF2B5EF4-FFF2-40B4-BE49-F238E27FC236}">
                <a16:creationId xmlns:a16="http://schemas.microsoft.com/office/drawing/2014/main" id="{EECD9656-1C98-4F0A-89AC-6AFB3305E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18E33DB-9CAD-44FC-9C08-0BCFF31FF3DE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3BAFE18C-A627-4145-B1B7-5938ACFA723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6FA12-EEA1-4B6E-BA29-C2B06FEBBD91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7488CDC4-5725-4DCA-A546-875B4BEF276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06219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>
            <a:extLst>
              <a:ext uri="{FF2B5EF4-FFF2-40B4-BE49-F238E27FC236}">
                <a16:creationId xmlns:a16="http://schemas.microsoft.com/office/drawing/2014/main" id="{3FAD8AF8-CBCF-41F4-98AA-6EEBC891D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298C5-D194-40BA-B36D-9A9282C0EBBE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77E5A7-79B5-45E4-B412-94E91A8DC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11E57A01-1972-4D34-BEA0-85F3BCCBE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B0343E-33FB-44E0-8D39-1E3DB71CE061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386141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3D3EFF38-F6B3-4EF7-A1E8-7D4D8EA35945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Straight Connector 5">
            <a:extLst>
              <a:ext uri="{FF2B5EF4-FFF2-40B4-BE49-F238E27FC236}">
                <a16:creationId xmlns:a16="http://schemas.microsoft.com/office/drawing/2014/main" id="{55E7D76A-555B-4BE1-9DD9-72A90EB71705}"/>
              </a:ext>
            </a:extLst>
          </p:cNvPr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Straight Connector 16">
            <a:extLst>
              <a:ext uri="{FF2B5EF4-FFF2-40B4-BE49-F238E27FC236}">
                <a16:creationId xmlns:a16="http://schemas.microsoft.com/office/drawing/2014/main" id="{0DE284B5-4F92-4BEB-811F-E98F427345F2}"/>
              </a:ext>
            </a:extLst>
          </p:cNvPr>
          <p:cNvSpPr>
            <a:spLocks noChangeShapeType="1"/>
          </p:cNvSpPr>
          <p:nvPr/>
        </p:nvSpPr>
        <p:spPr bwMode="auto">
          <a:xfrm>
            <a:off x="8257117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8" name="Straight Connector 17">
            <a:extLst>
              <a:ext uri="{FF2B5EF4-FFF2-40B4-BE49-F238E27FC236}">
                <a16:creationId xmlns:a16="http://schemas.microsoft.com/office/drawing/2014/main" id="{0831BC06-58ED-46C6-93C8-58C6F80B1984}"/>
              </a:ext>
            </a:extLst>
          </p:cNvPr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7895780-26DD-45BE-9FD7-7BC583CCB6A2}"/>
              </a:ext>
            </a:extLst>
          </p:cNvPr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19">
            <a:extLst>
              <a:ext uri="{FF2B5EF4-FFF2-40B4-BE49-F238E27FC236}">
                <a16:creationId xmlns:a16="http://schemas.microsoft.com/office/drawing/2014/main" id="{E750BC4D-9219-4DCE-AD09-68A7450F7930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5A2295F-4F5C-4FF4-B056-F7BD5ED9A8AA}"/>
              </a:ext>
            </a:extLst>
          </p:cNvPr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Date Placeholder 20">
            <a:extLst>
              <a:ext uri="{FF2B5EF4-FFF2-40B4-BE49-F238E27FC236}">
                <a16:creationId xmlns:a16="http://schemas.microsoft.com/office/drawing/2014/main" id="{E556D735-FD95-40A8-9512-7066A3E0D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38652DE-911B-49C8-9622-4B6876FE4A7D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13" name="Slide Number Placeholder 21">
            <a:extLst>
              <a:ext uri="{FF2B5EF4-FFF2-40B4-BE49-F238E27FC236}">
                <a16:creationId xmlns:a16="http://schemas.microsoft.com/office/drawing/2014/main" id="{ED4809BC-5698-49E8-8143-03D6B07E451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41CC2-5DAE-42C0-8554-CA98F7523CFF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14" name="Footer Placeholder 22">
            <a:extLst>
              <a:ext uri="{FF2B5EF4-FFF2-40B4-BE49-F238E27FC236}">
                <a16:creationId xmlns:a16="http://schemas.microsoft.com/office/drawing/2014/main" id="{F5AA1BEA-3BE8-4371-94D9-749E92877A2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281301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6D4FA224-CFE9-42D7-BE6B-A9E3F8C6894E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42AE6ED-033E-4763-8942-769A17DE138C}"/>
              </a:ext>
            </a:extLst>
          </p:cNvPr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16">
            <a:extLst>
              <a:ext uri="{FF2B5EF4-FFF2-40B4-BE49-F238E27FC236}">
                <a16:creationId xmlns:a16="http://schemas.microsoft.com/office/drawing/2014/main" id="{8A474FC7-B728-4F85-A23C-AC7CF09C62A3}"/>
              </a:ext>
            </a:extLst>
          </p:cNvPr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5DECFDA-10A9-44ED-93C7-1FE11BFA4643}"/>
              </a:ext>
            </a:extLst>
          </p:cNvPr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18">
            <a:extLst>
              <a:ext uri="{FF2B5EF4-FFF2-40B4-BE49-F238E27FC236}">
                <a16:creationId xmlns:a16="http://schemas.microsoft.com/office/drawing/2014/main" id="{388F3702-BC60-4601-A3E5-734100C204E9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97D3276C-D66F-488C-9EBF-9549518E84A1}"/>
              </a:ext>
            </a:extLst>
          </p:cNvPr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Straight Connector 20">
            <a:extLst>
              <a:ext uri="{FF2B5EF4-FFF2-40B4-BE49-F238E27FC236}">
                <a16:creationId xmlns:a16="http://schemas.microsoft.com/office/drawing/2014/main" id="{FB76279A-4E9E-4DCA-B203-0F607BE30C0F}"/>
              </a:ext>
            </a:extLst>
          </p:cNvPr>
          <p:cNvSpPr>
            <a:spLocks noChangeShapeType="1"/>
          </p:cNvSpPr>
          <p:nvPr/>
        </p:nvSpPr>
        <p:spPr bwMode="auto">
          <a:xfrm>
            <a:off x="8257117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>
            <a:extLst>
              <a:ext uri="{FF2B5EF4-FFF2-40B4-BE49-F238E27FC236}">
                <a16:creationId xmlns:a16="http://schemas.microsoft.com/office/drawing/2014/main" id="{3B9C2346-BDF2-45CA-AEAC-8EEDABC29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40F414C-9CF2-40A1-AA68-AC3F54159CA0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13" name="Slide Number Placeholder 17">
            <a:extLst>
              <a:ext uri="{FF2B5EF4-FFF2-40B4-BE49-F238E27FC236}">
                <a16:creationId xmlns:a16="http://schemas.microsoft.com/office/drawing/2014/main" id="{4592EAD9-F285-454C-A017-B3BDB193A8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B033C-11A8-452D-B671-1988D2FC2556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14" name="Footer Placeholder 20">
            <a:extLst>
              <a:ext uri="{FF2B5EF4-FFF2-40B4-BE49-F238E27FC236}">
                <a16:creationId xmlns:a16="http://schemas.microsoft.com/office/drawing/2014/main" id="{2509350D-8EE6-4FB3-BEC4-1A6FFE93474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91996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>
            <a:extLst>
              <a:ext uri="{FF2B5EF4-FFF2-40B4-BE49-F238E27FC236}">
                <a16:creationId xmlns:a16="http://schemas.microsoft.com/office/drawing/2014/main" id="{AA77E36A-633E-4ABF-A697-9F1D3749FEEE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2" name="Title Placeholder 21">
            <a:extLst>
              <a:ext uri="{FF2B5EF4-FFF2-40B4-BE49-F238E27FC236}">
                <a16:creationId xmlns:a16="http://schemas.microsoft.com/office/drawing/2014/main" id="{8393AE7B-2A6B-44D8-A733-5354914DB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8" name="Text Placeholder 12">
            <a:extLst>
              <a:ext uri="{FF2B5EF4-FFF2-40B4-BE49-F238E27FC236}">
                <a16:creationId xmlns:a16="http://schemas.microsoft.com/office/drawing/2014/main" id="{2351BC4A-C483-4137-9954-0A12CA1F1EB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99568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17CA6425-90CA-46DD-B616-E6B5A3503A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53954" y="1017853"/>
            <a:ext cx="2011362" cy="512233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471F7E55-D2A7-406D-B2CC-BD8D39A2ABC9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604713-3E53-4640-9161-0BECA99CA3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9853084" y="3676121"/>
            <a:ext cx="3200400" cy="486833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8B1FBF3D-0EAD-4E7D-A749-43455D941D78}"/>
              </a:ext>
            </a:extLst>
          </p:cNvPr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32" name="Straight Connector 8">
            <a:extLst>
              <a:ext uri="{FF2B5EF4-FFF2-40B4-BE49-F238E27FC236}">
                <a16:creationId xmlns:a16="http://schemas.microsoft.com/office/drawing/2014/main" id="{7735F4DE-DED2-4C9A-A945-0CE659C3BFF2}"/>
              </a:ext>
            </a:extLst>
          </p:cNvPr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C6729F3-782C-4DE4-8AE0-DFFB9A460449}"/>
              </a:ext>
            </a:extLst>
          </p:cNvPr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4" name="Straight Connector 10">
            <a:extLst>
              <a:ext uri="{FF2B5EF4-FFF2-40B4-BE49-F238E27FC236}">
                <a16:creationId xmlns:a16="http://schemas.microsoft.com/office/drawing/2014/main" id="{4FF507E9-EDE2-4445-95CA-1677061163E2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BED0176-8684-4EE2-8B76-6A3A75C12A37}"/>
              </a:ext>
            </a:extLst>
          </p:cNvPr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D9913E56-9DB0-422A-B7DB-94A3F3E1E7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39451" y="5734050"/>
            <a:ext cx="8128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 b="1">
                <a:solidFill>
                  <a:srgbClr val="FFFFFF"/>
                </a:solidFill>
                <a:latin typeface="Century Schoolbook" panose="02040604050505020304" pitchFamily="18" charset="0"/>
              </a:defRPr>
            </a:lvl1pPr>
          </a:lstStyle>
          <a:p>
            <a:pPr>
              <a:defRPr/>
            </a:pPr>
            <a:fld id="{1CA424DD-2EBD-493A-B199-FCBD829024E8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2" r:id="rId1"/>
    <p:sldLayoutId id="2147483973" r:id="rId2"/>
    <p:sldLayoutId id="2147483974" r:id="rId3"/>
    <p:sldLayoutId id="2147483967" r:id="rId4"/>
    <p:sldLayoutId id="2147483968" r:id="rId5"/>
    <p:sldLayoutId id="2147483975" r:id="rId6"/>
    <p:sldLayoutId id="2147483969" r:id="rId7"/>
    <p:sldLayoutId id="2147483976" r:id="rId8"/>
    <p:sldLayoutId id="2147483977" r:id="rId9"/>
    <p:sldLayoutId id="2147483970" r:id="rId10"/>
    <p:sldLayoutId id="21474839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hyperlink" Target="http://www.bcmath.ca/" TargetMode="Externa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42.wmf"/><Relationship Id="rId18" Type="http://schemas.openxmlformats.org/officeDocument/2006/relationships/oleObject" Target="../embeddings/oleObject151.bin"/><Relationship Id="rId26" Type="http://schemas.openxmlformats.org/officeDocument/2006/relationships/oleObject" Target="../embeddings/oleObject155.bin"/><Relationship Id="rId3" Type="http://schemas.openxmlformats.org/officeDocument/2006/relationships/notesSlide" Target="../notesSlides/notesSlide10.xml"/><Relationship Id="rId21" Type="http://schemas.openxmlformats.org/officeDocument/2006/relationships/image" Target="../media/image146.wmf"/><Relationship Id="rId34" Type="http://schemas.openxmlformats.org/officeDocument/2006/relationships/hyperlink" Target="http://www.bcmath.ca/" TargetMode="External"/><Relationship Id="rId7" Type="http://schemas.openxmlformats.org/officeDocument/2006/relationships/image" Target="../media/image139.wmf"/><Relationship Id="rId12" Type="http://schemas.openxmlformats.org/officeDocument/2006/relationships/oleObject" Target="../embeddings/oleObject148.bin"/><Relationship Id="rId17" Type="http://schemas.openxmlformats.org/officeDocument/2006/relationships/image" Target="../media/image144.wmf"/><Relationship Id="rId25" Type="http://schemas.openxmlformats.org/officeDocument/2006/relationships/image" Target="../media/image148.wmf"/><Relationship Id="rId33" Type="http://schemas.openxmlformats.org/officeDocument/2006/relationships/image" Target="../media/image15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50.bin"/><Relationship Id="rId20" Type="http://schemas.openxmlformats.org/officeDocument/2006/relationships/oleObject" Target="../embeddings/oleObject152.bin"/><Relationship Id="rId29" Type="http://schemas.openxmlformats.org/officeDocument/2006/relationships/image" Target="../media/image150.wmf"/><Relationship Id="rId1" Type="http://schemas.openxmlformats.org/officeDocument/2006/relationships/tags" Target="../tags/tag11.xml"/><Relationship Id="rId6" Type="http://schemas.openxmlformats.org/officeDocument/2006/relationships/oleObject" Target="../embeddings/oleObject145.bin"/><Relationship Id="rId11" Type="http://schemas.openxmlformats.org/officeDocument/2006/relationships/image" Target="../media/image141.wmf"/><Relationship Id="rId24" Type="http://schemas.openxmlformats.org/officeDocument/2006/relationships/oleObject" Target="../embeddings/oleObject154.bin"/><Relationship Id="rId32" Type="http://schemas.openxmlformats.org/officeDocument/2006/relationships/oleObject" Target="../embeddings/oleObject158.bin"/><Relationship Id="rId5" Type="http://schemas.openxmlformats.org/officeDocument/2006/relationships/image" Target="../media/image138.wmf"/><Relationship Id="rId15" Type="http://schemas.openxmlformats.org/officeDocument/2006/relationships/image" Target="../media/image143.wmf"/><Relationship Id="rId23" Type="http://schemas.openxmlformats.org/officeDocument/2006/relationships/image" Target="../media/image147.wmf"/><Relationship Id="rId28" Type="http://schemas.openxmlformats.org/officeDocument/2006/relationships/oleObject" Target="../embeddings/oleObject156.bin"/><Relationship Id="rId10" Type="http://schemas.openxmlformats.org/officeDocument/2006/relationships/oleObject" Target="../embeddings/oleObject147.bin"/><Relationship Id="rId19" Type="http://schemas.openxmlformats.org/officeDocument/2006/relationships/image" Target="../media/image145.wmf"/><Relationship Id="rId31" Type="http://schemas.openxmlformats.org/officeDocument/2006/relationships/image" Target="../media/image151.wmf"/><Relationship Id="rId4" Type="http://schemas.openxmlformats.org/officeDocument/2006/relationships/oleObject" Target="../embeddings/oleObject144.bin"/><Relationship Id="rId9" Type="http://schemas.openxmlformats.org/officeDocument/2006/relationships/image" Target="../media/image140.wmf"/><Relationship Id="rId14" Type="http://schemas.openxmlformats.org/officeDocument/2006/relationships/oleObject" Target="../embeddings/oleObject149.bin"/><Relationship Id="rId22" Type="http://schemas.openxmlformats.org/officeDocument/2006/relationships/oleObject" Target="../embeddings/oleObject153.bin"/><Relationship Id="rId27" Type="http://schemas.openxmlformats.org/officeDocument/2006/relationships/image" Target="../media/image149.wmf"/><Relationship Id="rId30" Type="http://schemas.openxmlformats.org/officeDocument/2006/relationships/oleObject" Target="../embeddings/oleObject157.bin"/><Relationship Id="rId8" Type="http://schemas.openxmlformats.org/officeDocument/2006/relationships/oleObject" Target="../embeddings/oleObject146.bin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57.wmf"/><Relationship Id="rId18" Type="http://schemas.openxmlformats.org/officeDocument/2006/relationships/oleObject" Target="../embeddings/oleObject166.bin"/><Relationship Id="rId26" Type="http://schemas.openxmlformats.org/officeDocument/2006/relationships/oleObject" Target="../embeddings/oleObject170.bin"/><Relationship Id="rId39" Type="http://schemas.openxmlformats.org/officeDocument/2006/relationships/image" Target="../media/image170.wmf"/><Relationship Id="rId21" Type="http://schemas.openxmlformats.org/officeDocument/2006/relationships/image" Target="../media/image161.wmf"/><Relationship Id="rId34" Type="http://schemas.openxmlformats.org/officeDocument/2006/relationships/oleObject" Target="../embeddings/oleObject174.bin"/><Relationship Id="rId42" Type="http://schemas.openxmlformats.org/officeDocument/2006/relationships/oleObject" Target="../embeddings/oleObject178.bin"/><Relationship Id="rId47" Type="http://schemas.openxmlformats.org/officeDocument/2006/relationships/image" Target="../media/image174.wmf"/><Relationship Id="rId7" Type="http://schemas.openxmlformats.org/officeDocument/2006/relationships/image" Target="../media/image15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65.bin"/><Relationship Id="rId29" Type="http://schemas.openxmlformats.org/officeDocument/2006/relationships/image" Target="../media/image165.wmf"/><Relationship Id="rId1" Type="http://schemas.openxmlformats.org/officeDocument/2006/relationships/tags" Target="../tags/tag12.xml"/><Relationship Id="rId6" Type="http://schemas.openxmlformats.org/officeDocument/2006/relationships/oleObject" Target="../embeddings/oleObject160.bin"/><Relationship Id="rId11" Type="http://schemas.openxmlformats.org/officeDocument/2006/relationships/image" Target="../media/image156.wmf"/><Relationship Id="rId24" Type="http://schemas.openxmlformats.org/officeDocument/2006/relationships/oleObject" Target="../embeddings/oleObject169.bin"/><Relationship Id="rId32" Type="http://schemas.openxmlformats.org/officeDocument/2006/relationships/oleObject" Target="../embeddings/oleObject173.bin"/><Relationship Id="rId37" Type="http://schemas.openxmlformats.org/officeDocument/2006/relationships/image" Target="../media/image169.wmf"/><Relationship Id="rId40" Type="http://schemas.openxmlformats.org/officeDocument/2006/relationships/oleObject" Target="../embeddings/oleObject177.bin"/><Relationship Id="rId45" Type="http://schemas.openxmlformats.org/officeDocument/2006/relationships/image" Target="../media/image173.wmf"/><Relationship Id="rId5" Type="http://schemas.openxmlformats.org/officeDocument/2006/relationships/image" Target="../media/image153.wmf"/><Relationship Id="rId15" Type="http://schemas.openxmlformats.org/officeDocument/2006/relationships/image" Target="../media/image158.wmf"/><Relationship Id="rId23" Type="http://schemas.openxmlformats.org/officeDocument/2006/relationships/image" Target="../media/image162.wmf"/><Relationship Id="rId28" Type="http://schemas.openxmlformats.org/officeDocument/2006/relationships/oleObject" Target="../embeddings/oleObject171.bin"/><Relationship Id="rId36" Type="http://schemas.openxmlformats.org/officeDocument/2006/relationships/oleObject" Target="../embeddings/oleObject175.bin"/><Relationship Id="rId10" Type="http://schemas.openxmlformats.org/officeDocument/2006/relationships/oleObject" Target="../embeddings/oleObject162.bin"/><Relationship Id="rId19" Type="http://schemas.openxmlformats.org/officeDocument/2006/relationships/image" Target="../media/image160.wmf"/><Relationship Id="rId31" Type="http://schemas.openxmlformats.org/officeDocument/2006/relationships/image" Target="../media/image166.wmf"/><Relationship Id="rId44" Type="http://schemas.openxmlformats.org/officeDocument/2006/relationships/oleObject" Target="../embeddings/oleObject179.bin"/><Relationship Id="rId4" Type="http://schemas.openxmlformats.org/officeDocument/2006/relationships/oleObject" Target="../embeddings/oleObject159.bin"/><Relationship Id="rId9" Type="http://schemas.openxmlformats.org/officeDocument/2006/relationships/image" Target="../media/image155.wmf"/><Relationship Id="rId14" Type="http://schemas.openxmlformats.org/officeDocument/2006/relationships/oleObject" Target="../embeddings/oleObject164.bin"/><Relationship Id="rId22" Type="http://schemas.openxmlformats.org/officeDocument/2006/relationships/oleObject" Target="../embeddings/oleObject168.bin"/><Relationship Id="rId27" Type="http://schemas.openxmlformats.org/officeDocument/2006/relationships/image" Target="../media/image164.wmf"/><Relationship Id="rId30" Type="http://schemas.openxmlformats.org/officeDocument/2006/relationships/oleObject" Target="../embeddings/oleObject172.bin"/><Relationship Id="rId35" Type="http://schemas.openxmlformats.org/officeDocument/2006/relationships/image" Target="../media/image168.wmf"/><Relationship Id="rId43" Type="http://schemas.openxmlformats.org/officeDocument/2006/relationships/image" Target="../media/image172.wmf"/><Relationship Id="rId48" Type="http://schemas.openxmlformats.org/officeDocument/2006/relationships/hyperlink" Target="http://www.bcmath.ca/" TargetMode="External"/><Relationship Id="rId8" Type="http://schemas.openxmlformats.org/officeDocument/2006/relationships/oleObject" Target="../embeddings/oleObject161.bin"/><Relationship Id="rId3" Type="http://schemas.openxmlformats.org/officeDocument/2006/relationships/notesSlide" Target="../notesSlides/notesSlide11.xml"/><Relationship Id="rId12" Type="http://schemas.openxmlformats.org/officeDocument/2006/relationships/oleObject" Target="../embeddings/oleObject163.bin"/><Relationship Id="rId17" Type="http://schemas.openxmlformats.org/officeDocument/2006/relationships/image" Target="../media/image159.wmf"/><Relationship Id="rId25" Type="http://schemas.openxmlformats.org/officeDocument/2006/relationships/image" Target="../media/image163.wmf"/><Relationship Id="rId33" Type="http://schemas.openxmlformats.org/officeDocument/2006/relationships/image" Target="../media/image167.wmf"/><Relationship Id="rId38" Type="http://schemas.openxmlformats.org/officeDocument/2006/relationships/oleObject" Target="../embeddings/oleObject176.bin"/><Relationship Id="rId46" Type="http://schemas.openxmlformats.org/officeDocument/2006/relationships/oleObject" Target="../embeddings/oleObject180.bin"/><Relationship Id="rId20" Type="http://schemas.openxmlformats.org/officeDocument/2006/relationships/oleObject" Target="../embeddings/oleObject167.bin"/><Relationship Id="rId41" Type="http://schemas.openxmlformats.org/officeDocument/2006/relationships/image" Target="../media/image171.wmf"/></Relationships>
</file>

<file path=ppt/slides/_rels/slide12.xml.rels><?xml version="1.0" encoding="UTF-8" standalone="yes"?>
<Relationships xmlns="http://schemas.openxmlformats.org/package/2006/relationships"><Relationship Id="rId26" Type="http://schemas.openxmlformats.org/officeDocument/2006/relationships/oleObject" Target="../embeddings/oleObject192.bin"/><Relationship Id="rId21" Type="http://schemas.openxmlformats.org/officeDocument/2006/relationships/image" Target="../media/image183.wmf"/><Relationship Id="rId42" Type="http://schemas.openxmlformats.org/officeDocument/2006/relationships/oleObject" Target="../embeddings/oleObject200.bin"/><Relationship Id="rId47" Type="http://schemas.openxmlformats.org/officeDocument/2006/relationships/image" Target="../media/image195.wmf"/><Relationship Id="rId63" Type="http://schemas.openxmlformats.org/officeDocument/2006/relationships/oleObject" Target="../embeddings/oleObject212.bin"/><Relationship Id="rId68" Type="http://schemas.openxmlformats.org/officeDocument/2006/relationships/image" Target="../media/image20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87.bin"/><Relationship Id="rId29" Type="http://schemas.openxmlformats.org/officeDocument/2006/relationships/image" Target="../media/image187.wmf"/><Relationship Id="rId11" Type="http://schemas.openxmlformats.org/officeDocument/2006/relationships/image" Target="../media/image178.wmf"/><Relationship Id="rId24" Type="http://schemas.openxmlformats.org/officeDocument/2006/relationships/oleObject" Target="../embeddings/oleObject191.bin"/><Relationship Id="rId32" Type="http://schemas.openxmlformats.org/officeDocument/2006/relationships/oleObject" Target="../embeddings/oleObject195.bin"/><Relationship Id="rId37" Type="http://schemas.openxmlformats.org/officeDocument/2006/relationships/image" Target="../media/image191.wmf"/><Relationship Id="rId40" Type="http://schemas.openxmlformats.org/officeDocument/2006/relationships/oleObject" Target="../embeddings/oleObject199.bin"/><Relationship Id="rId45" Type="http://schemas.openxmlformats.org/officeDocument/2006/relationships/oleObject" Target="../embeddings/oleObject202.bin"/><Relationship Id="rId53" Type="http://schemas.openxmlformats.org/officeDocument/2006/relationships/image" Target="../media/image198.wmf"/><Relationship Id="rId58" Type="http://schemas.openxmlformats.org/officeDocument/2006/relationships/oleObject" Target="../embeddings/oleObject209.bin"/><Relationship Id="rId66" Type="http://schemas.openxmlformats.org/officeDocument/2006/relationships/image" Target="../media/image204.wmf"/><Relationship Id="rId74" Type="http://schemas.openxmlformats.org/officeDocument/2006/relationships/image" Target="../media/image208.wmf"/><Relationship Id="rId5" Type="http://schemas.openxmlformats.org/officeDocument/2006/relationships/image" Target="../media/image175.wmf"/><Relationship Id="rId61" Type="http://schemas.openxmlformats.org/officeDocument/2006/relationships/image" Target="../media/image202.wmf"/><Relationship Id="rId19" Type="http://schemas.openxmlformats.org/officeDocument/2006/relationships/image" Target="../media/image182.wmf"/><Relationship Id="rId14" Type="http://schemas.openxmlformats.org/officeDocument/2006/relationships/oleObject" Target="../embeddings/oleObject186.bin"/><Relationship Id="rId22" Type="http://schemas.openxmlformats.org/officeDocument/2006/relationships/oleObject" Target="../embeddings/oleObject190.bin"/><Relationship Id="rId27" Type="http://schemas.openxmlformats.org/officeDocument/2006/relationships/image" Target="../media/image186.wmf"/><Relationship Id="rId30" Type="http://schemas.openxmlformats.org/officeDocument/2006/relationships/oleObject" Target="../embeddings/oleObject194.bin"/><Relationship Id="rId35" Type="http://schemas.openxmlformats.org/officeDocument/2006/relationships/image" Target="../media/image190.wmf"/><Relationship Id="rId43" Type="http://schemas.openxmlformats.org/officeDocument/2006/relationships/image" Target="../media/image194.wmf"/><Relationship Id="rId48" Type="http://schemas.openxmlformats.org/officeDocument/2006/relationships/oleObject" Target="../embeddings/oleObject204.bin"/><Relationship Id="rId56" Type="http://schemas.openxmlformats.org/officeDocument/2006/relationships/oleObject" Target="../embeddings/oleObject208.bin"/><Relationship Id="rId64" Type="http://schemas.openxmlformats.org/officeDocument/2006/relationships/image" Target="../media/image203.wmf"/><Relationship Id="rId69" Type="http://schemas.openxmlformats.org/officeDocument/2006/relationships/oleObject" Target="../embeddings/oleObject215.bin"/><Relationship Id="rId8" Type="http://schemas.openxmlformats.org/officeDocument/2006/relationships/oleObject" Target="../embeddings/oleObject183.bin"/><Relationship Id="rId51" Type="http://schemas.openxmlformats.org/officeDocument/2006/relationships/image" Target="../media/image197.wmf"/><Relationship Id="rId72" Type="http://schemas.openxmlformats.org/officeDocument/2006/relationships/image" Target="../media/image207.wmf"/><Relationship Id="rId3" Type="http://schemas.openxmlformats.org/officeDocument/2006/relationships/notesSlide" Target="../notesSlides/notesSlide12.xml"/><Relationship Id="rId12" Type="http://schemas.openxmlformats.org/officeDocument/2006/relationships/oleObject" Target="../embeddings/oleObject185.bin"/><Relationship Id="rId17" Type="http://schemas.openxmlformats.org/officeDocument/2006/relationships/image" Target="../media/image181.wmf"/><Relationship Id="rId25" Type="http://schemas.openxmlformats.org/officeDocument/2006/relationships/image" Target="../media/image185.wmf"/><Relationship Id="rId33" Type="http://schemas.openxmlformats.org/officeDocument/2006/relationships/image" Target="../media/image189.wmf"/><Relationship Id="rId38" Type="http://schemas.openxmlformats.org/officeDocument/2006/relationships/oleObject" Target="../embeddings/oleObject198.bin"/><Relationship Id="rId46" Type="http://schemas.openxmlformats.org/officeDocument/2006/relationships/oleObject" Target="../embeddings/oleObject203.bin"/><Relationship Id="rId59" Type="http://schemas.openxmlformats.org/officeDocument/2006/relationships/image" Target="../media/image201.wmf"/><Relationship Id="rId67" Type="http://schemas.openxmlformats.org/officeDocument/2006/relationships/oleObject" Target="../embeddings/oleObject214.bin"/><Relationship Id="rId20" Type="http://schemas.openxmlformats.org/officeDocument/2006/relationships/oleObject" Target="../embeddings/oleObject189.bin"/><Relationship Id="rId41" Type="http://schemas.openxmlformats.org/officeDocument/2006/relationships/image" Target="../media/image193.wmf"/><Relationship Id="rId54" Type="http://schemas.openxmlformats.org/officeDocument/2006/relationships/oleObject" Target="../embeddings/oleObject207.bin"/><Relationship Id="rId62" Type="http://schemas.openxmlformats.org/officeDocument/2006/relationships/oleObject" Target="../embeddings/oleObject211.bin"/><Relationship Id="rId70" Type="http://schemas.openxmlformats.org/officeDocument/2006/relationships/image" Target="../media/image206.wmf"/><Relationship Id="rId75" Type="http://schemas.openxmlformats.org/officeDocument/2006/relationships/oleObject" Target="../embeddings/oleObject218.bin"/><Relationship Id="rId1" Type="http://schemas.openxmlformats.org/officeDocument/2006/relationships/tags" Target="../tags/tag13.xml"/><Relationship Id="rId6" Type="http://schemas.openxmlformats.org/officeDocument/2006/relationships/oleObject" Target="../embeddings/oleObject182.bin"/><Relationship Id="rId15" Type="http://schemas.openxmlformats.org/officeDocument/2006/relationships/image" Target="../media/image180.wmf"/><Relationship Id="rId23" Type="http://schemas.openxmlformats.org/officeDocument/2006/relationships/image" Target="../media/image184.wmf"/><Relationship Id="rId28" Type="http://schemas.openxmlformats.org/officeDocument/2006/relationships/oleObject" Target="../embeddings/oleObject193.bin"/><Relationship Id="rId36" Type="http://schemas.openxmlformats.org/officeDocument/2006/relationships/oleObject" Target="../embeddings/oleObject197.bin"/><Relationship Id="rId49" Type="http://schemas.openxmlformats.org/officeDocument/2006/relationships/image" Target="../media/image196.wmf"/><Relationship Id="rId57" Type="http://schemas.openxmlformats.org/officeDocument/2006/relationships/image" Target="../media/image200.wmf"/><Relationship Id="rId10" Type="http://schemas.openxmlformats.org/officeDocument/2006/relationships/oleObject" Target="../embeddings/oleObject184.bin"/><Relationship Id="rId31" Type="http://schemas.openxmlformats.org/officeDocument/2006/relationships/image" Target="../media/image188.wmf"/><Relationship Id="rId44" Type="http://schemas.openxmlformats.org/officeDocument/2006/relationships/oleObject" Target="../embeddings/oleObject201.bin"/><Relationship Id="rId52" Type="http://schemas.openxmlformats.org/officeDocument/2006/relationships/oleObject" Target="../embeddings/oleObject206.bin"/><Relationship Id="rId60" Type="http://schemas.openxmlformats.org/officeDocument/2006/relationships/oleObject" Target="../embeddings/oleObject210.bin"/><Relationship Id="rId65" Type="http://schemas.openxmlformats.org/officeDocument/2006/relationships/oleObject" Target="../embeddings/oleObject213.bin"/><Relationship Id="rId73" Type="http://schemas.openxmlformats.org/officeDocument/2006/relationships/oleObject" Target="../embeddings/oleObject217.bin"/><Relationship Id="rId4" Type="http://schemas.openxmlformats.org/officeDocument/2006/relationships/oleObject" Target="../embeddings/oleObject181.bin"/><Relationship Id="rId9" Type="http://schemas.openxmlformats.org/officeDocument/2006/relationships/image" Target="../media/image177.wmf"/><Relationship Id="rId13" Type="http://schemas.openxmlformats.org/officeDocument/2006/relationships/image" Target="../media/image179.wmf"/><Relationship Id="rId18" Type="http://schemas.openxmlformats.org/officeDocument/2006/relationships/oleObject" Target="../embeddings/oleObject188.bin"/><Relationship Id="rId39" Type="http://schemas.openxmlformats.org/officeDocument/2006/relationships/image" Target="../media/image192.wmf"/><Relationship Id="rId34" Type="http://schemas.openxmlformats.org/officeDocument/2006/relationships/oleObject" Target="../embeddings/oleObject196.bin"/><Relationship Id="rId50" Type="http://schemas.openxmlformats.org/officeDocument/2006/relationships/oleObject" Target="../embeddings/oleObject205.bin"/><Relationship Id="rId55" Type="http://schemas.openxmlformats.org/officeDocument/2006/relationships/image" Target="../media/image199.wmf"/><Relationship Id="rId76" Type="http://schemas.openxmlformats.org/officeDocument/2006/relationships/image" Target="../media/image209.wmf"/><Relationship Id="rId7" Type="http://schemas.openxmlformats.org/officeDocument/2006/relationships/image" Target="../media/image176.wmf"/><Relationship Id="rId71" Type="http://schemas.openxmlformats.org/officeDocument/2006/relationships/oleObject" Target="../embeddings/oleObject216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1.bin"/><Relationship Id="rId13" Type="http://schemas.openxmlformats.org/officeDocument/2006/relationships/image" Target="../media/image214.wmf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211.wmf"/><Relationship Id="rId12" Type="http://schemas.openxmlformats.org/officeDocument/2006/relationships/oleObject" Target="../embeddings/oleObject223.bin"/><Relationship Id="rId17" Type="http://schemas.openxmlformats.org/officeDocument/2006/relationships/image" Target="../media/image21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25.bin"/><Relationship Id="rId1" Type="http://schemas.openxmlformats.org/officeDocument/2006/relationships/tags" Target="../tags/tag14.xml"/><Relationship Id="rId6" Type="http://schemas.openxmlformats.org/officeDocument/2006/relationships/oleObject" Target="../embeddings/oleObject220.bin"/><Relationship Id="rId11" Type="http://schemas.openxmlformats.org/officeDocument/2006/relationships/image" Target="../media/image213.wmf"/><Relationship Id="rId5" Type="http://schemas.openxmlformats.org/officeDocument/2006/relationships/image" Target="../media/image210.wmf"/><Relationship Id="rId15" Type="http://schemas.openxmlformats.org/officeDocument/2006/relationships/image" Target="../media/image215.wmf"/><Relationship Id="rId10" Type="http://schemas.openxmlformats.org/officeDocument/2006/relationships/oleObject" Target="../embeddings/oleObject222.bin"/><Relationship Id="rId4" Type="http://schemas.openxmlformats.org/officeDocument/2006/relationships/oleObject" Target="../embeddings/oleObject219.bin"/><Relationship Id="rId9" Type="http://schemas.openxmlformats.org/officeDocument/2006/relationships/image" Target="../media/image212.wmf"/><Relationship Id="rId14" Type="http://schemas.openxmlformats.org/officeDocument/2006/relationships/oleObject" Target="../embeddings/oleObject224.bin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26.bin"/><Relationship Id="rId18" Type="http://schemas.openxmlformats.org/officeDocument/2006/relationships/image" Target="../media/image219.wmf"/><Relationship Id="rId26" Type="http://schemas.openxmlformats.org/officeDocument/2006/relationships/oleObject" Target="../embeddings/oleObject233.bin"/><Relationship Id="rId39" Type="http://schemas.openxmlformats.org/officeDocument/2006/relationships/image" Target="../media/image229.wmf"/><Relationship Id="rId21" Type="http://schemas.openxmlformats.org/officeDocument/2006/relationships/image" Target="../media/image220.wmf"/><Relationship Id="rId34" Type="http://schemas.openxmlformats.org/officeDocument/2006/relationships/oleObject" Target="../embeddings/oleObject237.bin"/><Relationship Id="rId7" Type="http://schemas.openxmlformats.org/officeDocument/2006/relationships/image" Target="../media/image211.wmf"/><Relationship Id="rId12" Type="http://schemas.openxmlformats.org/officeDocument/2006/relationships/image" Target="../media/image213.wmf"/><Relationship Id="rId17" Type="http://schemas.openxmlformats.org/officeDocument/2006/relationships/oleObject" Target="../embeddings/oleObject228.bin"/><Relationship Id="rId25" Type="http://schemas.openxmlformats.org/officeDocument/2006/relationships/image" Target="../media/image222.wmf"/><Relationship Id="rId33" Type="http://schemas.openxmlformats.org/officeDocument/2006/relationships/image" Target="../media/image226.wmf"/><Relationship Id="rId38" Type="http://schemas.openxmlformats.org/officeDocument/2006/relationships/oleObject" Target="../embeddings/oleObject23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18.wmf"/><Relationship Id="rId20" Type="http://schemas.openxmlformats.org/officeDocument/2006/relationships/oleObject" Target="../embeddings/oleObject230.bin"/><Relationship Id="rId29" Type="http://schemas.openxmlformats.org/officeDocument/2006/relationships/image" Target="../media/image224.wmf"/><Relationship Id="rId1" Type="http://schemas.openxmlformats.org/officeDocument/2006/relationships/tags" Target="../tags/tag15.xml"/><Relationship Id="rId6" Type="http://schemas.openxmlformats.org/officeDocument/2006/relationships/oleObject" Target="../embeddings/oleObject220.bin"/><Relationship Id="rId11" Type="http://schemas.openxmlformats.org/officeDocument/2006/relationships/oleObject" Target="../embeddings/oleObject222.bin"/><Relationship Id="rId24" Type="http://schemas.openxmlformats.org/officeDocument/2006/relationships/oleObject" Target="../embeddings/oleObject232.bin"/><Relationship Id="rId32" Type="http://schemas.openxmlformats.org/officeDocument/2006/relationships/oleObject" Target="../embeddings/oleObject236.bin"/><Relationship Id="rId37" Type="http://schemas.openxmlformats.org/officeDocument/2006/relationships/image" Target="../media/image228.wmf"/><Relationship Id="rId5" Type="http://schemas.openxmlformats.org/officeDocument/2006/relationships/image" Target="../media/image210.wmf"/><Relationship Id="rId15" Type="http://schemas.openxmlformats.org/officeDocument/2006/relationships/oleObject" Target="../embeddings/oleObject227.bin"/><Relationship Id="rId23" Type="http://schemas.openxmlformats.org/officeDocument/2006/relationships/image" Target="../media/image221.wmf"/><Relationship Id="rId28" Type="http://schemas.openxmlformats.org/officeDocument/2006/relationships/oleObject" Target="../embeddings/oleObject234.bin"/><Relationship Id="rId36" Type="http://schemas.openxmlformats.org/officeDocument/2006/relationships/oleObject" Target="../embeddings/oleObject238.bin"/><Relationship Id="rId10" Type="http://schemas.openxmlformats.org/officeDocument/2006/relationships/image" Target="../media/image212.wmf"/><Relationship Id="rId19" Type="http://schemas.openxmlformats.org/officeDocument/2006/relationships/oleObject" Target="../embeddings/oleObject229.bin"/><Relationship Id="rId31" Type="http://schemas.openxmlformats.org/officeDocument/2006/relationships/image" Target="../media/image225.wmf"/><Relationship Id="rId4" Type="http://schemas.openxmlformats.org/officeDocument/2006/relationships/oleObject" Target="../embeddings/oleObject219.bin"/><Relationship Id="rId9" Type="http://schemas.openxmlformats.org/officeDocument/2006/relationships/oleObject" Target="../embeddings/oleObject221.bin"/><Relationship Id="rId14" Type="http://schemas.openxmlformats.org/officeDocument/2006/relationships/image" Target="../media/image217.wmf"/><Relationship Id="rId22" Type="http://schemas.openxmlformats.org/officeDocument/2006/relationships/oleObject" Target="../embeddings/oleObject231.bin"/><Relationship Id="rId27" Type="http://schemas.openxmlformats.org/officeDocument/2006/relationships/image" Target="../media/image223.wmf"/><Relationship Id="rId30" Type="http://schemas.openxmlformats.org/officeDocument/2006/relationships/oleObject" Target="../embeddings/oleObject235.bin"/><Relationship Id="rId35" Type="http://schemas.openxmlformats.org/officeDocument/2006/relationships/image" Target="../media/image227.wmf"/><Relationship Id="rId8" Type="http://schemas.openxmlformats.org/officeDocument/2006/relationships/hyperlink" Target="http://www.bcmath.ca/" TargetMode="Externa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2.bin"/><Relationship Id="rId13" Type="http://schemas.openxmlformats.org/officeDocument/2006/relationships/image" Target="../media/image234.wmf"/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231.wmf"/><Relationship Id="rId12" Type="http://schemas.openxmlformats.org/officeDocument/2006/relationships/oleObject" Target="../embeddings/oleObject244.bin"/><Relationship Id="rId2" Type="http://schemas.openxmlformats.org/officeDocument/2006/relationships/slideLayout" Target="../slideLayouts/slideLayout2.xml"/><Relationship Id="rId16" Type="http://schemas.openxmlformats.org/officeDocument/2006/relationships/hyperlink" Target="http://www.bcmath.ca/" TargetMode="External"/><Relationship Id="rId1" Type="http://schemas.openxmlformats.org/officeDocument/2006/relationships/tags" Target="../tags/tag16.xml"/><Relationship Id="rId6" Type="http://schemas.openxmlformats.org/officeDocument/2006/relationships/oleObject" Target="../embeddings/oleObject241.bin"/><Relationship Id="rId11" Type="http://schemas.openxmlformats.org/officeDocument/2006/relationships/image" Target="../media/image233.wmf"/><Relationship Id="rId5" Type="http://schemas.openxmlformats.org/officeDocument/2006/relationships/image" Target="../media/image230.wmf"/><Relationship Id="rId15" Type="http://schemas.openxmlformats.org/officeDocument/2006/relationships/image" Target="../media/image235.wmf"/><Relationship Id="rId10" Type="http://schemas.openxmlformats.org/officeDocument/2006/relationships/oleObject" Target="../embeddings/oleObject243.bin"/><Relationship Id="rId4" Type="http://schemas.openxmlformats.org/officeDocument/2006/relationships/oleObject" Target="../embeddings/oleObject240.bin"/><Relationship Id="rId9" Type="http://schemas.openxmlformats.org/officeDocument/2006/relationships/image" Target="../media/image232.wmf"/><Relationship Id="rId14" Type="http://schemas.openxmlformats.org/officeDocument/2006/relationships/oleObject" Target="../embeddings/oleObject245.bin"/></Relationships>
</file>

<file path=ppt/slides/_rels/slide16.xml.rels><?xml version="1.0" encoding="UTF-8" standalone="yes"?>
<Relationships xmlns="http://schemas.openxmlformats.org/package/2006/relationships"><Relationship Id="rId26" Type="http://schemas.openxmlformats.org/officeDocument/2006/relationships/oleObject" Target="../embeddings/oleObject257.bin"/><Relationship Id="rId21" Type="http://schemas.openxmlformats.org/officeDocument/2006/relationships/image" Target="../media/image244.wmf"/><Relationship Id="rId42" Type="http://schemas.openxmlformats.org/officeDocument/2006/relationships/oleObject" Target="../embeddings/oleObject265.bin"/><Relationship Id="rId47" Type="http://schemas.openxmlformats.org/officeDocument/2006/relationships/image" Target="../media/image257.wmf"/><Relationship Id="rId63" Type="http://schemas.openxmlformats.org/officeDocument/2006/relationships/oleObject" Target="../embeddings/oleObject278.bin"/><Relationship Id="rId68" Type="http://schemas.openxmlformats.org/officeDocument/2006/relationships/image" Target="../media/image265.wmf"/><Relationship Id="rId7" Type="http://schemas.openxmlformats.org/officeDocument/2006/relationships/image" Target="../media/image237.wmf"/><Relationship Id="rId71" Type="http://schemas.openxmlformats.org/officeDocument/2006/relationships/image" Target="../media/image26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52.bin"/><Relationship Id="rId29" Type="http://schemas.openxmlformats.org/officeDocument/2006/relationships/image" Target="../media/image248.wmf"/><Relationship Id="rId11" Type="http://schemas.openxmlformats.org/officeDocument/2006/relationships/image" Target="../media/image239.wmf"/><Relationship Id="rId24" Type="http://schemas.openxmlformats.org/officeDocument/2006/relationships/oleObject" Target="../embeddings/oleObject256.bin"/><Relationship Id="rId32" Type="http://schemas.openxmlformats.org/officeDocument/2006/relationships/oleObject" Target="../embeddings/oleObject260.bin"/><Relationship Id="rId37" Type="http://schemas.openxmlformats.org/officeDocument/2006/relationships/image" Target="../media/image252.wmf"/><Relationship Id="rId40" Type="http://schemas.openxmlformats.org/officeDocument/2006/relationships/oleObject" Target="../embeddings/oleObject264.bin"/><Relationship Id="rId45" Type="http://schemas.openxmlformats.org/officeDocument/2006/relationships/image" Target="../media/image256.wmf"/><Relationship Id="rId53" Type="http://schemas.openxmlformats.org/officeDocument/2006/relationships/oleObject" Target="../embeddings/oleObject272.bin"/><Relationship Id="rId58" Type="http://schemas.openxmlformats.org/officeDocument/2006/relationships/image" Target="../media/image260.wmf"/><Relationship Id="rId66" Type="http://schemas.openxmlformats.org/officeDocument/2006/relationships/image" Target="../media/image264.wmf"/><Relationship Id="rId5" Type="http://schemas.openxmlformats.org/officeDocument/2006/relationships/image" Target="../media/image236.wmf"/><Relationship Id="rId61" Type="http://schemas.openxmlformats.org/officeDocument/2006/relationships/oleObject" Target="../embeddings/oleObject277.bin"/><Relationship Id="rId19" Type="http://schemas.openxmlformats.org/officeDocument/2006/relationships/image" Target="../media/image243.wmf"/><Relationship Id="rId14" Type="http://schemas.openxmlformats.org/officeDocument/2006/relationships/oleObject" Target="../embeddings/oleObject251.bin"/><Relationship Id="rId22" Type="http://schemas.openxmlformats.org/officeDocument/2006/relationships/oleObject" Target="../embeddings/oleObject255.bin"/><Relationship Id="rId27" Type="http://schemas.openxmlformats.org/officeDocument/2006/relationships/image" Target="../media/image247.wmf"/><Relationship Id="rId30" Type="http://schemas.openxmlformats.org/officeDocument/2006/relationships/oleObject" Target="../embeddings/oleObject259.bin"/><Relationship Id="rId35" Type="http://schemas.openxmlformats.org/officeDocument/2006/relationships/image" Target="../media/image251.wmf"/><Relationship Id="rId43" Type="http://schemas.openxmlformats.org/officeDocument/2006/relationships/image" Target="../media/image255.wmf"/><Relationship Id="rId48" Type="http://schemas.openxmlformats.org/officeDocument/2006/relationships/oleObject" Target="../embeddings/oleObject268.bin"/><Relationship Id="rId56" Type="http://schemas.openxmlformats.org/officeDocument/2006/relationships/oleObject" Target="../embeddings/oleObject274.bin"/><Relationship Id="rId64" Type="http://schemas.openxmlformats.org/officeDocument/2006/relationships/image" Target="../media/image263.wmf"/><Relationship Id="rId69" Type="http://schemas.openxmlformats.org/officeDocument/2006/relationships/oleObject" Target="../embeddings/oleObject281.bin"/><Relationship Id="rId8" Type="http://schemas.openxmlformats.org/officeDocument/2006/relationships/oleObject" Target="../embeddings/oleObject248.bin"/><Relationship Id="rId51" Type="http://schemas.openxmlformats.org/officeDocument/2006/relationships/oleObject" Target="../embeddings/oleObject270.bin"/><Relationship Id="rId72" Type="http://schemas.openxmlformats.org/officeDocument/2006/relationships/hyperlink" Target="http://www.bcmath.ca/" TargetMode="External"/><Relationship Id="rId3" Type="http://schemas.openxmlformats.org/officeDocument/2006/relationships/notesSlide" Target="../notesSlides/notesSlide16.xml"/><Relationship Id="rId12" Type="http://schemas.openxmlformats.org/officeDocument/2006/relationships/oleObject" Target="../embeddings/oleObject250.bin"/><Relationship Id="rId17" Type="http://schemas.openxmlformats.org/officeDocument/2006/relationships/image" Target="../media/image242.wmf"/><Relationship Id="rId25" Type="http://schemas.openxmlformats.org/officeDocument/2006/relationships/image" Target="../media/image246.wmf"/><Relationship Id="rId33" Type="http://schemas.openxmlformats.org/officeDocument/2006/relationships/image" Target="../media/image250.wmf"/><Relationship Id="rId38" Type="http://schemas.openxmlformats.org/officeDocument/2006/relationships/oleObject" Target="../embeddings/oleObject263.bin"/><Relationship Id="rId46" Type="http://schemas.openxmlformats.org/officeDocument/2006/relationships/oleObject" Target="../embeddings/oleObject267.bin"/><Relationship Id="rId59" Type="http://schemas.openxmlformats.org/officeDocument/2006/relationships/oleObject" Target="../embeddings/oleObject276.bin"/><Relationship Id="rId67" Type="http://schemas.openxmlformats.org/officeDocument/2006/relationships/oleObject" Target="../embeddings/oleObject280.bin"/><Relationship Id="rId20" Type="http://schemas.openxmlformats.org/officeDocument/2006/relationships/oleObject" Target="../embeddings/oleObject254.bin"/><Relationship Id="rId41" Type="http://schemas.openxmlformats.org/officeDocument/2006/relationships/image" Target="../media/image254.wmf"/><Relationship Id="rId54" Type="http://schemas.openxmlformats.org/officeDocument/2006/relationships/oleObject" Target="../embeddings/oleObject273.bin"/><Relationship Id="rId62" Type="http://schemas.openxmlformats.org/officeDocument/2006/relationships/image" Target="../media/image262.wmf"/><Relationship Id="rId70" Type="http://schemas.openxmlformats.org/officeDocument/2006/relationships/oleObject" Target="../embeddings/oleObject282.bin"/><Relationship Id="rId1" Type="http://schemas.openxmlformats.org/officeDocument/2006/relationships/tags" Target="../tags/tag17.xml"/><Relationship Id="rId6" Type="http://schemas.openxmlformats.org/officeDocument/2006/relationships/oleObject" Target="../embeddings/oleObject247.bin"/><Relationship Id="rId15" Type="http://schemas.openxmlformats.org/officeDocument/2006/relationships/image" Target="../media/image241.wmf"/><Relationship Id="rId23" Type="http://schemas.openxmlformats.org/officeDocument/2006/relationships/image" Target="../media/image245.wmf"/><Relationship Id="rId28" Type="http://schemas.openxmlformats.org/officeDocument/2006/relationships/oleObject" Target="../embeddings/oleObject258.bin"/><Relationship Id="rId36" Type="http://schemas.openxmlformats.org/officeDocument/2006/relationships/oleObject" Target="../embeddings/oleObject262.bin"/><Relationship Id="rId49" Type="http://schemas.openxmlformats.org/officeDocument/2006/relationships/image" Target="../media/image258.wmf"/><Relationship Id="rId57" Type="http://schemas.openxmlformats.org/officeDocument/2006/relationships/oleObject" Target="../embeddings/oleObject275.bin"/><Relationship Id="rId10" Type="http://schemas.openxmlformats.org/officeDocument/2006/relationships/oleObject" Target="../embeddings/oleObject249.bin"/><Relationship Id="rId31" Type="http://schemas.openxmlformats.org/officeDocument/2006/relationships/image" Target="../media/image249.wmf"/><Relationship Id="rId44" Type="http://schemas.openxmlformats.org/officeDocument/2006/relationships/oleObject" Target="../embeddings/oleObject266.bin"/><Relationship Id="rId52" Type="http://schemas.openxmlformats.org/officeDocument/2006/relationships/oleObject" Target="../embeddings/oleObject271.bin"/><Relationship Id="rId60" Type="http://schemas.openxmlformats.org/officeDocument/2006/relationships/image" Target="../media/image261.wmf"/><Relationship Id="rId65" Type="http://schemas.openxmlformats.org/officeDocument/2006/relationships/oleObject" Target="../embeddings/oleObject279.bin"/><Relationship Id="rId4" Type="http://schemas.openxmlformats.org/officeDocument/2006/relationships/oleObject" Target="../embeddings/oleObject246.bin"/><Relationship Id="rId9" Type="http://schemas.openxmlformats.org/officeDocument/2006/relationships/image" Target="../media/image238.wmf"/><Relationship Id="rId13" Type="http://schemas.openxmlformats.org/officeDocument/2006/relationships/image" Target="../media/image240.wmf"/><Relationship Id="rId18" Type="http://schemas.openxmlformats.org/officeDocument/2006/relationships/oleObject" Target="../embeddings/oleObject253.bin"/><Relationship Id="rId39" Type="http://schemas.openxmlformats.org/officeDocument/2006/relationships/image" Target="../media/image253.wmf"/><Relationship Id="rId34" Type="http://schemas.openxmlformats.org/officeDocument/2006/relationships/oleObject" Target="../embeddings/oleObject261.bin"/><Relationship Id="rId50" Type="http://schemas.openxmlformats.org/officeDocument/2006/relationships/oleObject" Target="../embeddings/oleObject269.bin"/><Relationship Id="rId55" Type="http://schemas.openxmlformats.org/officeDocument/2006/relationships/image" Target="../media/image259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5.bin"/><Relationship Id="rId13" Type="http://schemas.openxmlformats.org/officeDocument/2006/relationships/image" Target="../media/image271.wmf"/><Relationship Id="rId18" Type="http://schemas.openxmlformats.org/officeDocument/2006/relationships/oleObject" Target="../embeddings/oleObject290.bin"/><Relationship Id="rId3" Type="http://schemas.openxmlformats.org/officeDocument/2006/relationships/notesSlide" Target="../notesSlides/notesSlide17.xml"/><Relationship Id="rId21" Type="http://schemas.openxmlformats.org/officeDocument/2006/relationships/image" Target="../media/image275.wmf"/><Relationship Id="rId7" Type="http://schemas.openxmlformats.org/officeDocument/2006/relationships/image" Target="../media/image268.wmf"/><Relationship Id="rId12" Type="http://schemas.openxmlformats.org/officeDocument/2006/relationships/oleObject" Target="../embeddings/oleObject287.bin"/><Relationship Id="rId17" Type="http://schemas.openxmlformats.org/officeDocument/2006/relationships/image" Target="../media/image27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89.bin"/><Relationship Id="rId20" Type="http://schemas.openxmlformats.org/officeDocument/2006/relationships/oleObject" Target="../embeddings/oleObject291.bin"/><Relationship Id="rId1" Type="http://schemas.openxmlformats.org/officeDocument/2006/relationships/tags" Target="../tags/tag18.xml"/><Relationship Id="rId6" Type="http://schemas.openxmlformats.org/officeDocument/2006/relationships/oleObject" Target="../embeddings/oleObject284.bin"/><Relationship Id="rId11" Type="http://schemas.openxmlformats.org/officeDocument/2006/relationships/image" Target="../media/image270.wmf"/><Relationship Id="rId24" Type="http://schemas.openxmlformats.org/officeDocument/2006/relationships/hyperlink" Target="http://www.bcmath.ca/" TargetMode="External"/><Relationship Id="rId5" Type="http://schemas.openxmlformats.org/officeDocument/2006/relationships/image" Target="../media/image267.wmf"/><Relationship Id="rId15" Type="http://schemas.openxmlformats.org/officeDocument/2006/relationships/image" Target="../media/image272.wmf"/><Relationship Id="rId23" Type="http://schemas.openxmlformats.org/officeDocument/2006/relationships/image" Target="../media/image276.wmf"/><Relationship Id="rId10" Type="http://schemas.openxmlformats.org/officeDocument/2006/relationships/oleObject" Target="../embeddings/oleObject286.bin"/><Relationship Id="rId19" Type="http://schemas.openxmlformats.org/officeDocument/2006/relationships/image" Target="../media/image274.wmf"/><Relationship Id="rId4" Type="http://schemas.openxmlformats.org/officeDocument/2006/relationships/oleObject" Target="../embeddings/oleObject283.bin"/><Relationship Id="rId9" Type="http://schemas.openxmlformats.org/officeDocument/2006/relationships/image" Target="../media/image269.wmf"/><Relationship Id="rId14" Type="http://schemas.openxmlformats.org/officeDocument/2006/relationships/oleObject" Target="../embeddings/oleObject288.bin"/><Relationship Id="rId22" Type="http://schemas.openxmlformats.org/officeDocument/2006/relationships/oleObject" Target="../embeddings/oleObject292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5.bin"/><Relationship Id="rId13" Type="http://schemas.openxmlformats.org/officeDocument/2006/relationships/oleObject" Target="../embeddings/oleObject298.bin"/><Relationship Id="rId18" Type="http://schemas.openxmlformats.org/officeDocument/2006/relationships/image" Target="../media/image283.wmf"/><Relationship Id="rId26" Type="http://schemas.openxmlformats.org/officeDocument/2006/relationships/oleObject" Target="../embeddings/oleObject305.bin"/><Relationship Id="rId3" Type="http://schemas.openxmlformats.org/officeDocument/2006/relationships/notesSlide" Target="../notesSlides/notesSlide18.xml"/><Relationship Id="rId21" Type="http://schemas.openxmlformats.org/officeDocument/2006/relationships/oleObject" Target="../embeddings/oleObject302.bin"/><Relationship Id="rId7" Type="http://schemas.openxmlformats.org/officeDocument/2006/relationships/image" Target="../media/image278.wmf"/><Relationship Id="rId12" Type="http://schemas.openxmlformats.org/officeDocument/2006/relationships/image" Target="../media/image280.wmf"/><Relationship Id="rId17" Type="http://schemas.openxmlformats.org/officeDocument/2006/relationships/oleObject" Target="../embeddings/oleObject300.bin"/><Relationship Id="rId25" Type="http://schemas.openxmlformats.org/officeDocument/2006/relationships/oleObject" Target="../embeddings/oleObject30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82.wmf"/><Relationship Id="rId20" Type="http://schemas.openxmlformats.org/officeDocument/2006/relationships/image" Target="../media/image284.wmf"/><Relationship Id="rId29" Type="http://schemas.openxmlformats.org/officeDocument/2006/relationships/image" Target="../media/image288.wmf"/><Relationship Id="rId1" Type="http://schemas.openxmlformats.org/officeDocument/2006/relationships/tags" Target="../tags/tag19.xml"/><Relationship Id="rId6" Type="http://schemas.openxmlformats.org/officeDocument/2006/relationships/oleObject" Target="../embeddings/oleObject294.bin"/><Relationship Id="rId11" Type="http://schemas.openxmlformats.org/officeDocument/2006/relationships/oleObject" Target="../embeddings/oleObject297.bin"/><Relationship Id="rId24" Type="http://schemas.openxmlformats.org/officeDocument/2006/relationships/image" Target="../media/image286.wmf"/><Relationship Id="rId32" Type="http://schemas.openxmlformats.org/officeDocument/2006/relationships/hyperlink" Target="http://www.bcmath.ca/" TargetMode="External"/><Relationship Id="rId5" Type="http://schemas.openxmlformats.org/officeDocument/2006/relationships/image" Target="../media/image277.wmf"/><Relationship Id="rId15" Type="http://schemas.openxmlformats.org/officeDocument/2006/relationships/oleObject" Target="../embeddings/oleObject299.bin"/><Relationship Id="rId23" Type="http://schemas.openxmlformats.org/officeDocument/2006/relationships/oleObject" Target="../embeddings/oleObject303.bin"/><Relationship Id="rId28" Type="http://schemas.openxmlformats.org/officeDocument/2006/relationships/oleObject" Target="../embeddings/oleObject306.bin"/><Relationship Id="rId10" Type="http://schemas.openxmlformats.org/officeDocument/2006/relationships/oleObject" Target="../embeddings/oleObject296.bin"/><Relationship Id="rId19" Type="http://schemas.openxmlformats.org/officeDocument/2006/relationships/oleObject" Target="../embeddings/oleObject301.bin"/><Relationship Id="rId31" Type="http://schemas.openxmlformats.org/officeDocument/2006/relationships/image" Target="../media/image289.wmf"/><Relationship Id="rId4" Type="http://schemas.openxmlformats.org/officeDocument/2006/relationships/oleObject" Target="../embeddings/oleObject293.bin"/><Relationship Id="rId9" Type="http://schemas.openxmlformats.org/officeDocument/2006/relationships/image" Target="../media/image279.wmf"/><Relationship Id="rId14" Type="http://schemas.openxmlformats.org/officeDocument/2006/relationships/image" Target="../media/image281.wmf"/><Relationship Id="rId22" Type="http://schemas.openxmlformats.org/officeDocument/2006/relationships/image" Target="../media/image285.wmf"/><Relationship Id="rId27" Type="http://schemas.openxmlformats.org/officeDocument/2006/relationships/image" Target="../media/image287.wmf"/><Relationship Id="rId30" Type="http://schemas.openxmlformats.org/officeDocument/2006/relationships/oleObject" Target="../embeddings/oleObject307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2.wmf"/><Relationship Id="rId13" Type="http://schemas.openxmlformats.org/officeDocument/2006/relationships/oleObject" Target="../embeddings/oleObject312.bin"/><Relationship Id="rId18" Type="http://schemas.openxmlformats.org/officeDocument/2006/relationships/image" Target="../media/image297.wmf"/><Relationship Id="rId3" Type="http://schemas.openxmlformats.org/officeDocument/2006/relationships/notesSlide" Target="../notesSlides/notesSlide19.xml"/><Relationship Id="rId21" Type="http://schemas.openxmlformats.org/officeDocument/2006/relationships/oleObject" Target="../embeddings/oleObject316.bin"/><Relationship Id="rId7" Type="http://schemas.openxmlformats.org/officeDocument/2006/relationships/oleObject" Target="../embeddings/oleObject309.bin"/><Relationship Id="rId12" Type="http://schemas.openxmlformats.org/officeDocument/2006/relationships/image" Target="../media/image294.wmf"/><Relationship Id="rId17" Type="http://schemas.openxmlformats.org/officeDocument/2006/relationships/oleObject" Target="../embeddings/oleObject31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96.wmf"/><Relationship Id="rId20" Type="http://schemas.openxmlformats.org/officeDocument/2006/relationships/image" Target="../media/image298.wmf"/><Relationship Id="rId1" Type="http://schemas.openxmlformats.org/officeDocument/2006/relationships/tags" Target="../tags/tag20.xml"/><Relationship Id="rId6" Type="http://schemas.openxmlformats.org/officeDocument/2006/relationships/image" Target="../media/image291.wmf"/><Relationship Id="rId11" Type="http://schemas.openxmlformats.org/officeDocument/2006/relationships/oleObject" Target="../embeddings/oleObject311.bin"/><Relationship Id="rId24" Type="http://schemas.openxmlformats.org/officeDocument/2006/relationships/image" Target="../media/image300.wmf"/><Relationship Id="rId5" Type="http://schemas.openxmlformats.org/officeDocument/2006/relationships/oleObject" Target="../embeddings/oleObject308.bin"/><Relationship Id="rId15" Type="http://schemas.openxmlformats.org/officeDocument/2006/relationships/oleObject" Target="../embeddings/oleObject313.bin"/><Relationship Id="rId23" Type="http://schemas.openxmlformats.org/officeDocument/2006/relationships/oleObject" Target="../embeddings/oleObject317.bin"/><Relationship Id="rId10" Type="http://schemas.openxmlformats.org/officeDocument/2006/relationships/image" Target="../media/image293.wmf"/><Relationship Id="rId19" Type="http://schemas.openxmlformats.org/officeDocument/2006/relationships/oleObject" Target="../embeddings/oleObject315.bin"/><Relationship Id="rId4" Type="http://schemas.openxmlformats.org/officeDocument/2006/relationships/image" Target="../media/image290.png"/><Relationship Id="rId9" Type="http://schemas.openxmlformats.org/officeDocument/2006/relationships/oleObject" Target="../embeddings/oleObject310.bin"/><Relationship Id="rId14" Type="http://schemas.openxmlformats.org/officeDocument/2006/relationships/image" Target="../media/image295.wmf"/><Relationship Id="rId22" Type="http://schemas.openxmlformats.org/officeDocument/2006/relationships/image" Target="../media/image299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8.bin"/><Relationship Id="rId3" Type="http://schemas.openxmlformats.org/officeDocument/2006/relationships/notesSlide" Target="../notesSlides/notesSlide2.xml"/><Relationship Id="rId21" Type="http://schemas.openxmlformats.org/officeDocument/2006/relationships/image" Target="../media/image10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1" Type="http://schemas.openxmlformats.org/officeDocument/2006/relationships/tags" Target="../tags/tag3.x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23" Type="http://schemas.openxmlformats.org/officeDocument/2006/relationships/image" Target="../media/image11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9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/Relationships>
</file>

<file path=ppt/slides/_rels/slide20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05.wmf"/><Relationship Id="rId18" Type="http://schemas.openxmlformats.org/officeDocument/2006/relationships/image" Target="../media/image307.wmf"/><Relationship Id="rId26" Type="http://schemas.openxmlformats.org/officeDocument/2006/relationships/oleObject" Target="../embeddings/oleObject191.bin"/><Relationship Id="rId39" Type="http://schemas.openxmlformats.org/officeDocument/2006/relationships/image" Target="../media/image191.wmf"/><Relationship Id="rId21" Type="http://schemas.openxmlformats.org/officeDocument/2006/relationships/oleObject" Target="../embeddings/oleObject327.bin"/><Relationship Id="rId34" Type="http://schemas.openxmlformats.org/officeDocument/2006/relationships/oleObject" Target="../embeddings/oleObject195.bin"/><Relationship Id="rId42" Type="http://schemas.openxmlformats.org/officeDocument/2006/relationships/oleObject" Target="../embeddings/oleObject199.bin"/><Relationship Id="rId7" Type="http://schemas.openxmlformats.org/officeDocument/2006/relationships/image" Target="../media/image30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24.bin"/><Relationship Id="rId29" Type="http://schemas.openxmlformats.org/officeDocument/2006/relationships/image" Target="../media/image186.wmf"/><Relationship Id="rId1" Type="http://schemas.openxmlformats.org/officeDocument/2006/relationships/tags" Target="../tags/tag21.xml"/><Relationship Id="rId6" Type="http://schemas.openxmlformats.org/officeDocument/2006/relationships/oleObject" Target="../embeddings/oleObject319.bin"/><Relationship Id="rId11" Type="http://schemas.openxmlformats.org/officeDocument/2006/relationships/image" Target="../media/image304.wmf"/><Relationship Id="rId24" Type="http://schemas.openxmlformats.org/officeDocument/2006/relationships/oleObject" Target="../embeddings/oleObject190.bin"/><Relationship Id="rId32" Type="http://schemas.openxmlformats.org/officeDocument/2006/relationships/oleObject" Target="../embeddings/oleObject194.bin"/><Relationship Id="rId37" Type="http://schemas.openxmlformats.org/officeDocument/2006/relationships/image" Target="../media/image190.wmf"/><Relationship Id="rId40" Type="http://schemas.openxmlformats.org/officeDocument/2006/relationships/oleObject" Target="../embeddings/oleObject198.bin"/><Relationship Id="rId45" Type="http://schemas.openxmlformats.org/officeDocument/2006/relationships/image" Target="../media/image194.wmf"/><Relationship Id="rId5" Type="http://schemas.openxmlformats.org/officeDocument/2006/relationships/image" Target="../media/image301.wmf"/><Relationship Id="rId15" Type="http://schemas.openxmlformats.org/officeDocument/2006/relationships/image" Target="../media/image306.wmf"/><Relationship Id="rId23" Type="http://schemas.openxmlformats.org/officeDocument/2006/relationships/hyperlink" Target="http://www.bcmath.ca/" TargetMode="External"/><Relationship Id="rId28" Type="http://schemas.openxmlformats.org/officeDocument/2006/relationships/oleObject" Target="../embeddings/oleObject192.bin"/><Relationship Id="rId36" Type="http://schemas.openxmlformats.org/officeDocument/2006/relationships/oleObject" Target="../embeddings/oleObject196.bin"/><Relationship Id="rId10" Type="http://schemas.openxmlformats.org/officeDocument/2006/relationships/oleObject" Target="../embeddings/oleObject321.bin"/><Relationship Id="rId19" Type="http://schemas.openxmlformats.org/officeDocument/2006/relationships/oleObject" Target="../embeddings/oleObject326.bin"/><Relationship Id="rId31" Type="http://schemas.openxmlformats.org/officeDocument/2006/relationships/image" Target="../media/image187.wmf"/><Relationship Id="rId44" Type="http://schemas.openxmlformats.org/officeDocument/2006/relationships/oleObject" Target="../embeddings/oleObject200.bin"/><Relationship Id="rId4" Type="http://schemas.openxmlformats.org/officeDocument/2006/relationships/oleObject" Target="../embeddings/oleObject318.bin"/><Relationship Id="rId9" Type="http://schemas.openxmlformats.org/officeDocument/2006/relationships/image" Target="../media/image303.wmf"/><Relationship Id="rId14" Type="http://schemas.openxmlformats.org/officeDocument/2006/relationships/oleObject" Target="../embeddings/oleObject323.bin"/><Relationship Id="rId22" Type="http://schemas.openxmlformats.org/officeDocument/2006/relationships/image" Target="../media/image309.wmf"/><Relationship Id="rId27" Type="http://schemas.openxmlformats.org/officeDocument/2006/relationships/image" Target="../media/image185.wmf"/><Relationship Id="rId30" Type="http://schemas.openxmlformats.org/officeDocument/2006/relationships/oleObject" Target="../embeddings/oleObject193.bin"/><Relationship Id="rId35" Type="http://schemas.openxmlformats.org/officeDocument/2006/relationships/image" Target="../media/image189.wmf"/><Relationship Id="rId43" Type="http://schemas.openxmlformats.org/officeDocument/2006/relationships/image" Target="../media/image193.wmf"/><Relationship Id="rId8" Type="http://schemas.openxmlformats.org/officeDocument/2006/relationships/oleObject" Target="../embeddings/oleObject320.bin"/><Relationship Id="rId3" Type="http://schemas.openxmlformats.org/officeDocument/2006/relationships/notesSlide" Target="../notesSlides/notesSlide20.xml"/><Relationship Id="rId12" Type="http://schemas.openxmlformats.org/officeDocument/2006/relationships/oleObject" Target="../embeddings/oleObject322.bin"/><Relationship Id="rId17" Type="http://schemas.openxmlformats.org/officeDocument/2006/relationships/oleObject" Target="../embeddings/oleObject325.bin"/><Relationship Id="rId25" Type="http://schemas.openxmlformats.org/officeDocument/2006/relationships/image" Target="../media/image184.wmf"/><Relationship Id="rId33" Type="http://schemas.openxmlformats.org/officeDocument/2006/relationships/image" Target="../media/image188.wmf"/><Relationship Id="rId38" Type="http://schemas.openxmlformats.org/officeDocument/2006/relationships/oleObject" Target="../embeddings/oleObject197.bin"/><Relationship Id="rId20" Type="http://schemas.openxmlformats.org/officeDocument/2006/relationships/image" Target="../media/image308.wmf"/><Relationship Id="rId41" Type="http://schemas.openxmlformats.org/officeDocument/2006/relationships/image" Target="../media/image192.wmf"/></Relationships>
</file>

<file path=ppt/slides/_rels/slide2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14.wmf"/><Relationship Id="rId18" Type="http://schemas.openxmlformats.org/officeDocument/2006/relationships/image" Target="../media/image316.wmf"/><Relationship Id="rId26" Type="http://schemas.openxmlformats.org/officeDocument/2006/relationships/image" Target="../media/image320.wmf"/><Relationship Id="rId39" Type="http://schemas.openxmlformats.org/officeDocument/2006/relationships/oleObject" Target="../embeddings/oleObject346.bin"/><Relationship Id="rId21" Type="http://schemas.openxmlformats.org/officeDocument/2006/relationships/oleObject" Target="../embeddings/oleObject337.bin"/><Relationship Id="rId34" Type="http://schemas.openxmlformats.org/officeDocument/2006/relationships/image" Target="../media/image324.wmf"/><Relationship Id="rId42" Type="http://schemas.openxmlformats.org/officeDocument/2006/relationships/image" Target="../media/image328.wmf"/><Relationship Id="rId47" Type="http://schemas.openxmlformats.org/officeDocument/2006/relationships/oleObject" Target="../embeddings/oleObject350.bin"/><Relationship Id="rId7" Type="http://schemas.openxmlformats.org/officeDocument/2006/relationships/image" Target="../media/image31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15.wmf"/><Relationship Id="rId29" Type="http://schemas.openxmlformats.org/officeDocument/2006/relationships/oleObject" Target="../embeddings/oleObject341.bin"/><Relationship Id="rId1" Type="http://schemas.openxmlformats.org/officeDocument/2006/relationships/tags" Target="../tags/tag22.xml"/><Relationship Id="rId6" Type="http://schemas.openxmlformats.org/officeDocument/2006/relationships/oleObject" Target="../embeddings/oleObject329.bin"/><Relationship Id="rId11" Type="http://schemas.openxmlformats.org/officeDocument/2006/relationships/image" Target="../media/image313.wmf"/><Relationship Id="rId24" Type="http://schemas.openxmlformats.org/officeDocument/2006/relationships/image" Target="../media/image319.wmf"/><Relationship Id="rId32" Type="http://schemas.openxmlformats.org/officeDocument/2006/relationships/image" Target="../media/image323.wmf"/><Relationship Id="rId37" Type="http://schemas.openxmlformats.org/officeDocument/2006/relationships/oleObject" Target="../embeddings/oleObject345.bin"/><Relationship Id="rId40" Type="http://schemas.openxmlformats.org/officeDocument/2006/relationships/image" Target="../media/image327.wmf"/><Relationship Id="rId45" Type="http://schemas.openxmlformats.org/officeDocument/2006/relationships/oleObject" Target="../embeddings/oleObject349.bin"/><Relationship Id="rId5" Type="http://schemas.openxmlformats.org/officeDocument/2006/relationships/image" Target="../media/image310.wmf"/><Relationship Id="rId15" Type="http://schemas.openxmlformats.org/officeDocument/2006/relationships/oleObject" Target="../embeddings/oleObject334.bin"/><Relationship Id="rId23" Type="http://schemas.openxmlformats.org/officeDocument/2006/relationships/oleObject" Target="../embeddings/oleObject338.bin"/><Relationship Id="rId28" Type="http://schemas.openxmlformats.org/officeDocument/2006/relationships/image" Target="../media/image321.wmf"/><Relationship Id="rId36" Type="http://schemas.openxmlformats.org/officeDocument/2006/relationships/image" Target="../media/image325.wmf"/><Relationship Id="rId10" Type="http://schemas.openxmlformats.org/officeDocument/2006/relationships/oleObject" Target="../embeddings/oleObject331.bin"/><Relationship Id="rId19" Type="http://schemas.openxmlformats.org/officeDocument/2006/relationships/oleObject" Target="../embeddings/oleObject336.bin"/><Relationship Id="rId31" Type="http://schemas.openxmlformats.org/officeDocument/2006/relationships/oleObject" Target="../embeddings/oleObject342.bin"/><Relationship Id="rId44" Type="http://schemas.openxmlformats.org/officeDocument/2006/relationships/image" Target="../media/image329.wmf"/><Relationship Id="rId4" Type="http://schemas.openxmlformats.org/officeDocument/2006/relationships/oleObject" Target="../embeddings/oleObject328.bin"/><Relationship Id="rId9" Type="http://schemas.openxmlformats.org/officeDocument/2006/relationships/image" Target="../media/image312.wmf"/><Relationship Id="rId14" Type="http://schemas.openxmlformats.org/officeDocument/2006/relationships/oleObject" Target="../embeddings/oleObject333.bin"/><Relationship Id="rId22" Type="http://schemas.openxmlformats.org/officeDocument/2006/relationships/image" Target="../media/image318.wmf"/><Relationship Id="rId27" Type="http://schemas.openxmlformats.org/officeDocument/2006/relationships/oleObject" Target="../embeddings/oleObject340.bin"/><Relationship Id="rId30" Type="http://schemas.openxmlformats.org/officeDocument/2006/relationships/image" Target="../media/image322.wmf"/><Relationship Id="rId35" Type="http://schemas.openxmlformats.org/officeDocument/2006/relationships/oleObject" Target="../embeddings/oleObject344.bin"/><Relationship Id="rId43" Type="http://schemas.openxmlformats.org/officeDocument/2006/relationships/oleObject" Target="../embeddings/oleObject348.bin"/><Relationship Id="rId48" Type="http://schemas.openxmlformats.org/officeDocument/2006/relationships/image" Target="../media/image331.wmf"/><Relationship Id="rId8" Type="http://schemas.openxmlformats.org/officeDocument/2006/relationships/oleObject" Target="../embeddings/oleObject330.bin"/><Relationship Id="rId3" Type="http://schemas.openxmlformats.org/officeDocument/2006/relationships/notesSlide" Target="../notesSlides/notesSlide21.xml"/><Relationship Id="rId12" Type="http://schemas.openxmlformats.org/officeDocument/2006/relationships/oleObject" Target="../embeddings/oleObject332.bin"/><Relationship Id="rId17" Type="http://schemas.openxmlformats.org/officeDocument/2006/relationships/oleObject" Target="../embeddings/oleObject335.bin"/><Relationship Id="rId25" Type="http://schemas.openxmlformats.org/officeDocument/2006/relationships/oleObject" Target="../embeddings/oleObject339.bin"/><Relationship Id="rId33" Type="http://schemas.openxmlformats.org/officeDocument/2006/relationships/oleObject" Target="../embeddings/oleObject343.bin"/><Relationship Id="rId38" Type="http://schemas.openxmlformats.org/officeDocument/2006/relationships/image" Target="../media/image326.wmf"/><Relationship Id="rId46" Type="http://schemas.openxmlformats.org/officeDocument/2006/relationships/image" Target="../media/image330.wmf"/><Relationship Id="rId20" Type="http://schemas.openxmlformats.org/officeDocument/2006/relationships/image" Target="../media/image317.wmf"/><Relationship Id="rId41" Type="http://schemas.openxmlformats.org/officeDocument/2006/relationships/oleObject" Target="../embeddings/oleObject347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13" Type="http://schemas.openxmlformats.org/officeDocument/2006/relationships/image" Target="../media/image16.wm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3.wmf"/><Relationship Id="rId12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5.wmf"/><Relationship Id="rId5" Type="http://schemas.openxmlformats.org/officeDocument/2006/relationships/image" Target="../media/image12.wmf"/><Relationship Id="rId15" Type="http://schemas.openxmlformats.org/officeDocument/2006/relationships/image" Target="../media/image17.w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4.wmf"/><Relationship Id="rId14" Type="http://schemas.openxmlformats.org/officeDocument/2006/relationships/oleObject" Target="../embeddings/oleObject16.bin"/></Relationships>
</file>

<file path=ppt/slides/_rels/slide4.xml.rels><?xml version="1.0" encoding="UTF-8" standalone="yes"?>
<Relationships xmlns="http://schemas.openxmlformats.org/package/2006/relationships"><Relationship Id="rId26" Type="http://schemas.openxmlformats.org/officeDocument/2006/relationships/oleObject" Target="../embeddings/oleObject28.bin"/><Relationship Id="rId21" Type="http://schemas.openxmlformats.org/officeDocument/2006/relationships/image" Target="../media/image26.wmf"/><Relationship Id="rId42" Type="http://schemas.openxmlformats.org/officeDocument/2006/relationships/oleObject" Target="../embeddings/oleObject36.bin"/><Relationship Id="rId47" Type="http://schemas.openxmlformats.org/officeDocument/2006/relationships/image" Target="../media/image39.wmf"/><Relationship Id="rId63" Type="http://schemas.openxmlformats.org/officeDocument/2006/relationships/image" Target="../media/image47.wmf"/><Relationship Id="rId68" Type="http://schemas.openxmlformats.org/officeDocument/2006/relationships/hyperlink" Target="http://www.bcmath.ca/" TargetMode="External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3.bin"/><Relationship Id="rId29" Type="http://schemas.openxmlformats.org/officeDocument/2006/relationships/image" Target="../media/image30.wmf"/><Relationship Id="rId11" Type="http://schemas.openxmlformats.org/officeDocument/2006/relationships/image" Target="../media/image21.wmf"/><Relationship Id="rId24" Type="http://schemas.openxmlformats.org/officeDocument/2006/relationships/oleObject" Target="../embeddings/oleObject27.bin"/><Relationship Id="rId32" Type="http://schemas.openxmlformats.org/officeDocument/2006/relationships/oleObject" Target="../embeddings/oleObject31.bin"/><Relationship Id="rId37" Type="http://schemas.openxmlformats.org/officeDocument/2006/relationships/image" Target="../media/image34.wmf"/><Relationship Id="rId40" Type="http://schemas.openxmlformats.org/officeDocument/2006/relationships/oleObject" Target="../embeddings/oleObject35.bin"/><Relationship Id="rId45" Type="http://schemas.openxmlformats.org/officeDocument/2006/relationships/image" Target="../media/image38.wmf"/><Relationship Id="rId53" Type="http://schemas.openxmlformats.org/officeDocument/2006/relationships/image" Target="../media/image42.wmf"/><Relationship Id="rId58" Type="http://schemas.openxmlformats.org/officeDocument/2006/relationships/oleObject" Target="../embeddings/oleObject44.bin"/><Relationship Id="rId66" Type="http://schemas.openxmlformats.org/officeDocument/2006/relationships/oleObject" Target="../embeddings/oleObject48.bin"/><Relationship Id="rId74" Type="http://schemas.openxmlformats.org/officeDocument/2006/relationships/image" Target="../media/image52.wmf"/><Relationship Id="rId5" Type="http://schemas.openxmlformats.org/officeDocument/2006/relationships/image" Target="../media/image18.wmf"/><Relationship Id="rId61" Type="http://schemas.openxmlformats.org/officeDocument/2006/relationships/image" Target="../media/image46.wmf"/><Relationship Id="rId19" Type="http://schemas.openxmlformats.org/officeDocument/2006/relationships/image" Target="../media/image25.wmf"/><Relationship Id="rId14" Type="http://schemas.openxmlformats.org/officeDocument/2006/relationships/oleObject" Target="../embeddings/oleObject22.bin"/><Relationship Id="rId22" Type="http://schemas.openxmlformats.org/officeDocument/2006/relationships/oleObject" Target="../embeddings/oleObject26.bin"/><Relationship Id="rId27" Type="http://schemas.openxmlformats.org/officeDocument/2006/relationships/image" Target="../media/image29.wmf"/><Relationship Id="rId30" Type="http://schemas.openxmlformats.org/officeDocument/2006/relationships/oleObject" Target="../embeddings/oleObject30.bin"/><Relationship Id="rId35" Type="http://schemas.openxmlformats.org/officeDocument/2006/relationships/image" Target="../media/image33.wmf"/><Relationship Id="rId43" Type="http://schemas.openxmlformats.org/officeDocument/2006/relationships/image" Target="../media/image37.wmf"/><Relationship Id="rId48" Type="http://schemas.openxmlformats.org/officeDocument/2006/relationships/oleObject" Target="../embeddings/oleObject39.bin"/><Relationship Id="rId56" Type="http://schemas.openxmlformats.org/officeDocument/2006/relationships/oleObject" Target="../embeddings/oleObject43.bin"/><Relationship Id="rId64" Type="http://schemas.openxmlformats.org/officeDocument/2006/relationships/oleObject" Target="../embeddings/oleObject47.bin"/><Relationship Id="rId69" Type="http://schemas.openxmlformats.org/officeDocument/2006/relationships/oleObject" Target="../embeddings/oleObject49.bin"/><Relationship Id="rId8" Type="http://schemas.openxmlformats.org/officeDocument/2006/relationships/oleObject" Target="../embeddings/oleObject19.bin"/><Relationship Id="rId51" Type="http://schemas.openxmlformats.org/officeDocument/2006/relationships/image" Target="../media/image41.wmf"/><Relationship Id="rId72" Type="http://schemas.openxmlformats.org/officeDocument/2006/relationships/image" Target="../media/image51.wmf"/><Relationship Id="rId3" Type="http://schemas.openxmlformats.org/officeDocument/2006/relationships/notesSlide" Target="../notesSlides/notesSlide4.xml"/><Relationship Id="rId12" Type="http://schemas.openxmlformats.org/officeDocument/2006/relationships/oleObject" Target="../embeddings/oleObject21.bin"/><Relationship Id="rId17" Type="http://schemas.openxmlformats.org/officeDocument/2006/relationships/image" Target="../media/image24.wmf"/><Relationship Id="rId25" Type="http://schemas.openxmlformats.org/officeDocument/2006/relationships/image" Target="../media/image28.wmf"/><Relationship Id="rId33" Type="http://schemas.openxmlformats.org/officeDocument/2006/relationships/image" Target="../media/image32.wmf"/><Relationship Id="rId38" Type="http://schemas.openxmlformats.org/officeDocument/2006/relationships/oleObject" Target="../embeddings/oleObject34.bin"/><Relationship Id="rId46" Type="http://schemas.openxmlformats.org/officeDocument/2006/relationships/oleObject" Target="../embeddings/oleObject38.bin"/><Relationship Id="rId59" Type="http://schemas.openxmlformats.org/officeDocument/2006/relationships/image" Target="../media/image45.wmf"/><Relationship Id="rId67" Type="http://schemas.openxmlformats.org/officeDocument/2006/relationships/image" Target="../media/image49.wmf"/><Relationship Id="rId20" Type="http://schemas.openxmlformats.org/officeDocument/2006/relationships/oleObject" Target="../embeddings/oleObject25.bin"/><Relationship Id="rId41" Type="http://schemas.openxmlformats.org/officeDocument/2006/relationships/image" Target="../media/image36.wmf"/><Relationship Id="rId54" Type="http://schemas.openxmlformats.org/officeDocument/2006/relationships/oleObject" Target="../embeddings/oleObject42.bin"/><Relationship Id="rId62" Type="http://schemas.openxmlformats.org/officeDocument/2006/relationships/oleObject" Target="../embeddings/oleObject46.bin"/><Relationship Id="rId70" Type="http://schemas.openxmlformats.org/officeDocument/2006/relationships/image" Target="../media/image50.wmf"/><Relationship Id="rId75" Type="http://schemas.openxmlformats.org/officeDocument/2006/relationships/oleObject" Target="../embeddings/oleObject52.bin"/><Relationship Id="rId1" Type="http://schemas.openxmlformats.org/officeDocument/2006/relationships/tags" Target="../tags/tag5.xml"/><Relationship Id="rId6" Type="http://schemas.openxmlformats.org/officeDocument/2006/relationships/oleObject" Target="../embeddings/oleObject18.bin"/><Relationship Id="rId15" Type="http://schemas.openxmlformats.org/officeDocument/2006/relationships/image" Target="../media/image23.wmf"/><Relationship Id="rId23" Type="http://schemas.openxmlformats.org/officeDocument/2006/relationships/image" Target="../media/image27.wmf"/><Relationship Id="rId28" Type="http://schemas.openxmlformats.org/officeDocument/2006/relationships/oleObject" Target="../embeddings/oleObject29.bin"/><Relationship Id="rId36" Type="http://schemas.openxmlformats.org/officeDocument/2006/relationships/oleObject" Target="../embeddings/oleObject33.bin"/><Relationship Id="rId49" Type="http://schemas.openxmlformats.org/officeDocument/2006/relationships/image" Target="../media/image40.wmf"/><Relationship Id="rId57" Type="http://schemas.openxmlformats.org/officeDocument/2006/relationships/image" Target="../media/image44.wmf"/><Relationship Id="rId10" Type="http://schemas.openxmlformats.org/officeDocument/2006/relationships/oleObject" Target="../embeddings/oleObject20.bin"/><Relationship Id="rId31" Type="http://schemas.openxmlformats.org/officeDocument/2006/relationships/image" Target="../media/image31.wmf"/><Relationship Id="rId44" Type="http://schemas.openxmlformats.org/officeDocument/2006/relationships/oleObject" Target="../embeddings/oleObject37.bin"/><Relationship Id="rId52" Type="http://schemas.openxmlformats.org/officeDocument/2006/relationships/oleObject" Target="../embeddings/oleObject41.bin"/><Relationship Id="rId60" Type="http://schemas.openxmlformats.org/officeDocument/2006/relationships/oleObject" Target="../embeddings/oleObject45.bin"/><Relationship Id="rId65" Type="http://schemas.openxmlformats.org/officeDocument/2006/relationships/image" Target="../media/image48.wmf"/><Relationship Id="rId73" Type="http://schemas.openxmlformats.org/officeDocument/2006/relationships/oleObject" Target="../embeddings/oleObject51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0.wmf"/><Relationship Id="rId13" Type="http://schemas.openxmlformats.org/officeDocument/2006/relationships/image" Target="../media/image22.wmf"/><Relationship Id="rId18" Type="http://schemas.openxmlformats.org/officeDocument/2006/relationships/oleObject" Target="../embeddings/oleObject24.bin"/><Relationship Id="rId39" Type="http://schemas.openxmlformats.org/officeDocument/2006/relationships/image" Target="../media/image35.wmf"/><Relationship Id="rId34" Type="http://schemas.openxmlformats.org/officeDocument/2006/relationships/oleObject" Target="../embeddings/oleObject32.bin"/><Relationship Id="rId50" Type="http://schemas.openxmlformats.org/officeDocument/2006/relationships/oleObject" Target="../embeddings/oleObject40.bin"/><Relationship Id="rId55" Type="http://schemas.openxmlformats.org/officeDocument/2006/relationships/image" Target="../media/image43.wmf"/><Relationship Id="rId76" Type="http://schemas.openxmlformats.org/officeDocument/2006/relationships/image" Target="../media/image53.wmf"/><Relationship Id="rId7" Type="http://schemas.openxmlformats.org/officeDocument/2006/relationships/image" Target="../media/image19.wmf"/><Relationship Id="rId71" Type="http://schemas.openxmlformats.org/officeDocument/2006/relationships/oleObject" Target="../embeddings/oleObject50.bin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58.bin"/><Relationship Id="rId18" Type="http://schemas.openxmlformats.org/officeDocument/2006/relationships/oleObject" Target="../embeddings/oleObject61.bin"/><Relationship Id="rId26" Type="http://schemas.openxmlformats.org/officeDocument/2006/relationships/oleObject" Target="../embeddings/oleObject65.bin"/><Relationship Id="rId39" Type="http://schemas.openxmlformats.org/officeDocument/2006/relationships/image" Target="../media/image70.wmf"/><Relationship Id="rId21" Type="http://schemas.openxmlformats.org/officeDocument/2006/relationships/image" Target="../media/image61.wmf"/><Relationship Id="rId34" Type="http://schemas.openxmlformats.org/officeDocument/2006/relationships/oleObject" Target="../embeddings/oleObject69.bin"/><Relationship Id="rId7" Type="http://schemas.openxmlformats.org/officeDocument/2006/relationships/image" Target="../media/image55.wmf"/><Relationship Id="rId12" Type="http://schemas.openxmlformats.org/officeDocument/2006/relationships/oleObject" Target="../embeddings/oleObject57.bin"/><Relationship Id="rId17" Type="http://schemas.openxmlformats.org/officeDocument/2006/relationships/image" Target="../media/image59.wmf"/><Relationship Id="rId25" Type="http://schemas.openxmlformats.org/officeDocument/2006/relationships/image" Target="../media/image63.wmf"/><Relationship Id="rId33" Type="http://schemas.openxmlformats.org/officeDocument/2006/relationships/image" Target="../media/image67.wmf"/><Relationship Id="rId38" Type="http://schemas.openxmlformats.org/officeDocument/2006/relationships/oleObject" Target="../embeddings/oleObject71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0.bin"/><Relationship Id="rId20" Type="http://schemas.openxmlformats.org/officeDocument/2006/relationships/oleObject" Target="../embeddings/oleObject62.bin"/><Relationship Id="rId29" Type="http://schemas.openxmlformats.org/officeDocument/2006/relationships/image" Target="../media/image65.wmf"/><Relationship Id="rId1" Type="http://schemas.openxmlformats.org/officeDocument/2006/relationships/tags" Target="../tags/tag6.xml"/><Relationship Id="rId6" Type="http://schemas.openxmlformats.org/officeDocument/2006/relationships/oleObject" Target="../embeddings/oleObject54.bin"/><Relationship Id="rId11" Type="http://schemas.openxmlformats.org/officeDocument/2006/relationships/image" Target="../media/image57.wmf"/><Relationship Id="rId24" Type="http://schemas.openxmlformats.org/officeDocument/2006/relationships/oleObject" Target="../embeddings/oleObject64.bin"/><Relationship Id="rId32" Type="http://schemas.openxmlformats.org/officeDocument/2006/relationships/oleObject" Target="../embeddings/oleObject68.bin"/><Relationship Id="rId37" Type="http://schemas.openxmlformats.org/officeDocument/2006/relationships/image" Target="../media/image69.wmf"/><Relationship Id="rId5" Type="http://schemas.openxmlformats.org/officeDocument/2006/relationships/image" Target="../media/image54.wmf"/><Relationship Id="rId15" Type="http://schemas.openxmlformats.org/officeDocument/2006/relationships/image" Target="../media/image58.wmf"/><Relationship Id="rId23" Type="http://schemas.openxmlformats.org/officeDocument/2006/relationships/image" Target="../media/image62.wmf"/><Relationship Id="rId28" Type="http://schemas.openxmlformats.org/officeDocument/2006/relationships/oleObject" Target="../embeddings/oleObject66.bin"/><Relationship Id="rId36" Type="http://schemas.openxmlformats.org/officeDocument/2006/relationships/oleObject" Target="../embeddings/oleObject70.bin"/><Relationship Id="rId10" Type="http://schemas.openxmlformats.org/officeDocument/2006/relationships/oleObject" Target="../embeddings/oleObject56.bin"/><Relationship Id="rId19" Type="http://schemas.openxmlformats.org/officeDocument/2006/relationships/image" Target="../media/image60.wmf"/><Relationship Id="rId31" Type="http://schemas.openxmlformats.org/officeDocument/2006/relationships/image" Target="../media/image66.wmf"/><Relationship Id="rId4" Type="http://schemas.openxmlformats.org/officeDocument/2006/relationships/oleObject" Target="../embeddings/oleObject53.bin"/><Relationship Id="rId9" Type="http://schemas.openxmlformats.org/officeDocument/2006/relationships/image" Target="../media/image56.wmf"/><Relationship Id="rId14" Type="http://schemas.openxmlformats.org/officeDocument/2006/relationships/oleObject" Target="../embeddings/oleObject59.bin"/><Relationship Id="rId22" Type="http://schemas.openxmlformats.org/officeDocument/2006/relationships/oleObject" Target="../embeddings/oleObject63.bin"/><Relationship Id="rId27" Type="http://schemas.openxmlformats.org/officeDocument/2006/relationships/image" Target="../media/image64.wmf"/><Relationship Id="rId30" Type="http://schemas.openxmlformats.org/officeDocument/2006/relationships/oleObject" Target="../embeddings/oleObject67.bin"/><Relationship Id="rId35" Type="http://schemas.openxmlformats.org/officeDocument/2006/relationships/image" Target="../media/image68.wmf"/><Relationship Id="rId8" Type="http://schemas.openxmlformats.org/officeDocument/2006/relationships/oleObject" Target="../embeddings/oleObject55.bin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5.wmf"/><Relationship Id="rId18" Type="http://schemas.openxmlformats.org/officeDocument/2006/relationships/oleObject" Target="../embeddings/oleObject79.bin"/><Relationship Id="rId26" Type="http://schemas.openxmlformats.org/officeDocument/2006/relationships/oleObject" Target="../embeddings/oleObject83.bin"/><Relationship Id="rId21" Type="http://schemas.openxmlformats.org/officeDocument/2006/relationships/image" Target="../media/image79.wmf"/><Relationship Id="rId34" Type="http://schemas.openxmlformats.org/officeDocument/2006/relationships/oleObject" Target="../embeddings/oleObject87.bin"/><Relationship Id="rId7" Type="http://schemas.openxmlformats.org/officeDocument/2006/relationships/image" Target="../media/image72.wmf"/><Relationship Id="rId12" Type="http://schemas.openxmlformats.org/officeDocument/2006/relationships/oleObject" Target="../embeddings/oleObject76.bin"/><Relationship Id="rId17" Type="http://schemas.openxmlformats.org/officeDocument/2006/relationships/image" Target="../media/image77.wmf"/><Relationship Id="rId25" Type="http://schemas.openxmlformats.org/officeDocument/2006/relationships/image" Target="../media/image81.wmf"/><Relationship Id="rId33" Type="http://schemas.openxmlformats.org/officeDocument/2006/relationships/image" Target="../media/image8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8.bin"/><Relationship Id="rId20" Type="http://schemas.openxmlformats.org/officeDocument/2006/relationships/oleObject" Target="../embeddings/oleObject80.bin"/><Relationship Id="rId29" Type="http://schemas.openxmlformats.org/officeDocument/2006/relationships/image" Target="../media/image83.wmf"/><Relationship Id="rId1" Type="http://schemas.openxmlformats.org/officeDocument/2006/relationships/tags" Target="../tags/tag7.xml"/><Relationship Id="rId6" Type="http://schemas.openxmlformats.org/officeDocument/2006/relationships/oleObject" Target="../embeddings/oleObject73.bin"/><Relationship Id="rId11" Type="http://schemas.openxmlformats.org/officeDocument/2006/relationships/image" Target="../media/image74.wmf"/><Relationship Id="rId24" Type="http://schemas.openxmlformats.org/officeDocument/2006/relationships/oleObject" Target="../embeddings/oleObject82.bin"/><Relationship Id="rId32" Type="http://schemas.openxmlformats.org/officeDocument/2006/relationships/oleObject" Target="../embeddings/oleObject86.bin"/><Relationship Id="rId37" Type="http://schemas.openxmlformats.org/officeDocument/2006/relationships/image" Target="../media/image87.wmf"/><Relationship Id="rId5" Type="http://schemas.openxmlformats.org/officeDocument/2006/relationships/image" Target="../media/image71.wmf"/><Relationship Id="rId15" Type="http://schemas.openxmlformats.org/officeDocument/2006/relationships/image" Target="../media/image76.wmf"/><Relationship Id="rId23" Type="http://schemas.openxmlformats.org/officeDocument/2006/relationships/image" Target="../media/image80.wmf"/><Relationship Id="rId28" Type="http://schemas.openxmlformats.org/officeDocument/2006/relationships/oleObject" Target="../embeddings/oleObject84.bin"/><Relationship Id="rId36" Type="http://schemas.openxmlformats.org/officeDocument/2006/relationships/oleObject" Target="../embeddings/oleObject88.bin"/><Relationship Id="rId10" Type="http://schemas.openxmlformats.org/officeDocument/2006/relationships/oleObject" Target="../embeddings/oleObject75.bin"/><Relationship Id="rId19" Type="http://schemas.openxmlformats.org/officeDocument/2006/relationships/image" Target="../media/image78.wmf"/><Relationship Id="rId31" Type="http://schemas.openxmlformats.org/officeDocument/2006/relationships/image" Target="../media/image84.wmf"/><Relationship Id="rId4" Type="http://schemas.openxmlformats.org/officeDocument/2006/relationships/oleObject" Target="../embeddings/oleObject72.bin"/><Relationship Id="rId9" Type="http://schemas.openxmlformats.org/officeDocument/2006/relationships/image" Target="../media/image73.wmf"/><Relationship Id="rId14" Type="http://schemas.openxmlformats.org/officeDocument/2006/relationships/oleObject" Target="../embeddings/oleObject77.bin"/><Relationship Id="rId22" Type="http://schemas.openxmlformats.org/officeDocument/2006/relationships/oleObject" Target="../embeddings/oleObject81.bin"/><Relationship Id="rId27" Type="http://schemas.openxmlformats.org/officeDocument/2006/relationships/image" Target="../media/image82.wmf"/><Relationship Id="rId30" Type="http://schemas.openxmlformats.org/officeDocument/2006/relationships/oleObject" Target="../embeddings/oleObject85.bin"/><Relationship Id="rId35" Type="http://schemas.openxmlformats.org/officeDocument/2006/relationships/image" Target="../media/image86.wmf"/><Relationship Id="rId8" Type="http://schemas.openxmlformats.org/officeDocument/2006/relationships/oleObject" Target="../embeddings/oleObject74.bin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92.wmf"/><Relationship Id="rId18" Type="http://schemas.openxmlformats.org/officeDocument/2006/relationships/oleObject" Target="../embeddings/oleObject96.bin"/><Relationship Id="rId26" Type="http://schemas.openxmlformats.org/officeDocument/2006/relationships/oleObject" Target="../embeddings/oleObject100.bin"/><Relationship Id="rId39" Type="http://schemas.openxmlformats.org/officeDocument/2006/relationships/image" Target="../media/image104.wmf"/><Relationship Id="rId21" Type="http://schemas.openxmlformats.org/officeDocument/2006/relationships/image" Target="../media/image96.wmf"/><Relationship Id="rId34" Type="http://schemas.openxmlformats.org/officeDocument/2006/relationships/oleObject" Target="../embeddings/oleObject105.bin"/><Relationship Id="rId42" Type="http://schemas.openxmlformats.org/officeDocument/2006/relationships/oleObject" Target="../embeddings/oleObject109.bin"/><Relationship Id="rId47" Type="http://schemas.openxmlformats.org/officeDocument/2006/relationships/image" Target="../media/image108.wmf"/><Relationship Id="rId7" Type="http://schemas.openxmlformats.org/officeDocument/2006/relationships/image" Target="../media/image8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95.bin"/><Relationship Id="rId29" Type="http://schemas.openxmlformats.org/officeDocument/2006/relationships/oleObject" Target="../embeddings/oleObject102.bin"/><Relationship Id="rId1" Type="http://schemas.openxmlformats.org/officeDocument/2006/relationships/tags" Target="../tags/tag8.xml"/><Relationship Id="rId6" Type="http://schemas.openxmlformats.org/officeDocument/2006/relationships/oleObject" Target="../embeddings/oleObject90.bin"/><Relationship Id="rId11" Type="http://schemas.openxmlformats.org/officeDocument/2006/relationships/image" Target="../media/image91.wmf"/><Relationship Id="rId24" Type="http://schemas.openxmlformats.org/officeDocument/2006/relationships/oleObject" Target="../embeddings/oleObject99.bin"/><Relationship Id="rId32" Type="http://schemas.openxmlformats.org/officeDocument/2006/relationships/oleObject" Target="../embeddings/oleObject104.bin"/><Relationship Id="rId37" Type="http://schemas.openxmlformats.org/officeDocument/2006/relationships/image" Target="../media/image103.wmf"/><Relationship Id="rId40" Type="http://schemas.openxmlformats.org/officeDocument/2006/relationships/oleObject" Target="../embeddings/oleObject108.bin"/><Relationship Id="rId45" Type="http://schemas.openxmlformats.org/officeDocument/2006/relationships/image" Target="../media/image107.wmf"/><Relationship Id="rId5" Type="http://schemas.openxmlformats.org/officeDocument/2006/relationships/image" Target="../media/image88.wmf"/><Relationship Id="rId15" Type="http://schemas.openxmlformats.org/officeDocument/2006/relationships/image" Target="../media/image93.wmf"/><Relationship Id="rId23" Type="http://schemas.openxmlformats.org/officeDocument/2006/relationships/image" Target="../media/image97.wmf"/><Relationship Id="rId28" Type="http://schemas.openxmlformats.org/officeDocument/2006/relationships/image" Target="../media/image99.wmf"/><Relationship Id="rId36" Type="http://schemas.openxmlformats.org/officeDocument/2006/relationships/oleObject" Target="../embeddings/oleObject106.bin"/><Relationship Id="rId10" Type="http://schemas.openxmlformats.org/officeDocument/2006/relationships/oleObject" Target="../embeddings/oleObject92.bin"/><Relationship Id="rId19" Type="http://schemas.openxmlformats.org/officeDocument/2006/relationships/image" Target="../media/image95.wmf"/><Relationship Id="rId31" Type="http://schemas.openxmlformats.org/officeDocument/2006/relationships/oleObject" Target="../embeddings/oleObject103.bin"/><Relationship Id="rId44" Type="http://schemas.openxmlformats.org/officeDocument/2006/relationships/oleObject" Target="../embeddings/oleObject110.bin"/><Relationship Id="rId4" Type="http://schemas.openxmlformats.org/officeDocument/2006/relationships/oleObject" Target="../embeddings/oleObject89.bin"/><Relationship Id="rId9" Type="http://schemas.openxmlformats.org/officeDocument/2006/relationships/image" Target="../media/image90.wmf"/><Relationship Id="rId14" Type="http://schemas.openxmlformats.org/officeDocument/2006/relationships/oleObject" Target="../embeddings/oleObject94.bin"/><Relationship Id="rId22" Type="http://schemas.openxmlformats.org/officeDocument/2006/relationships/oleObject" Target="../embeddings/oleObject98.bin"/><Relationship Id="rId27" Type="http://schemas.openxmlformats.org/officeDocument/2006/relationships/oleObject" Target="../embeddings/oleObject101.bin"/><Relationship Id="rId30" Type="http://schemas.openxmlformats.org/officeDocument/2006/relationships/image" Target="../media/image100.wmf"/><Relationship Id="rId35" Type="http://schemas.openxmlformats.org/officeDocument/2006/relationships/image" Target="../media/image102.wmf"/><Relationship Id="rId43" Type="http://schemas.openxmlformats.org/officeDocument/2006/relationships/image" Target="../media/image106.wmf"/><Relationship Id="rId8" Type="http://schemas.openxmlformats.org/officeDocument/2006/relationships/oleObject" Target="../embeddings/oleObject91.bin"/><Relationship Id="rId3" Type="http://schemas.openxmlformats.org/officeDocument/2006/relationships/notesSlide" Target="../notesSlides/notesSlide7.xml"/><Relationship Id="rId12" Type="http://schemas.openxmlformats.org/officeDocument/2006/relationships/oleObject" Target="../embeddings/oleObject93.bin"/><Relationship Id="rId17" Type="http://schemas.openxmlformats.org/officeDocument/2006/relationships/image" Target="../media/image94.wmf"/><Relationship Id="rId25" Type="http://schemas.openxmlformats.org/officeDocument/2006/relationships/image" Target="../media/image98.wmf"/><Relationship Id="rId33" Type="http://schemas.openxmlformats.org/officeDocument/2006/relationships/image" Target="../media/image101.wmf"/><Relationship Id="rId38" Type="http://schemas.openxmlformats.org/officeDocument/2006/relationships/oleObject" Target="../embeddings/oleObject107.bin"/><Relationship Id="rId46" Type="http://schemas.openxmlformats.org/officeDocument/2006/relationships/oleObject" Target="../embeddings/oleObject111.bin"/><Relationship Id="rId20" Type="http://schemas.openxmlformats.org/officeDocument/2006/relationships/oleObject" Target="../embeddings/oleObject97.bin"/><Relationship Id="rId41" Type="http://schemas.openxmlformats.org/officeDocument/2006/relationships/image" Target="../media/image105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4.bin"/><Relationship Id="rId13" Type="http://schemas.openxmlformats.org/officeDocument/2006/relationships/image" Target="../media/image113.wmf"/><Relationship Id="rId18" Type="http://schemas.openxmlformats.org/officeDocument/2006/relationships/oleObject" Target="../embeddings/oleObject119.bin"/><Relationship Id="rId3" Type="http://schemas.openxmlformats.org/officeDocument/2006/relationships/notesSlide" Target="../notesSlides/notesSlide8.xml"/><Relationship Id="rId21" Type="http://schemas.openxmlformats.org/officeDocument/2006/relationships/image" Target="../media/image117.wmf"/><Relationship Id="rId7" Type="http://schemas.openxmlformats.org/officeDocument/2006/relationships/image" Target="../media/image110.wmf"/><Relationship Id="rId12" Type="http://schemas.openxmlformats.org/officeDocument/2006/relationships/oleObject" Target="../embeddings/oleObject116.bin"/><Relationship Id="rId17" Type="http://schemas.openxmlformats.org/officeDocument/2006/relationships/image" Target="../media/image115.wmf"/><Relationship Id="rId25" Type="http://schemas.openxmlformats.org/officeDocument/2006/relationships/image" Target="../media/image11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18.bin"/><Relationship Id="rId20" Type="http://schemas.openxmlformats.org/officeDocument/2006/relationships/oleObject" Target="../embeddings/oleObject120.bin"/><Relationship Id="rId1" Type="http://schemas.openxmlformats.org/officeDocument/2006/relationships/tags" Target="../tags/tag9.xml"/><Relationship Id="rId6" Type="http://schemas.openxmlformats.org/officeDocument/2006/relationships/oleObject" Target="../embeddings/oleObject113.bin"/><Relationship Id="rId11" Type="http://schemas.openxmlformats.org/officeDocument/2006/relationships/image" Target="../media/image112.wmf"/><Relationship Id="rId24" Type="http://schemas.openxmlformats.org/officeDocument/2006/relationships/oleObject" Target="../embeddings/oleObject122.bin"/><Relationship Id="rId5" Type="http://schemas.openxmlformats.org/officeDocument/2006/relationships/image" Target="../media/image109.wmf"/><Relationship Id="rId15" Type="http://schemas.openxmlformats.org/officeDocument/2006/relationships/image" Target="../media/image114.wmf"/><Relationship Id="rId23" Type="http://schemas.openxmlformats.org/officeDocument/2006/relationships/image" Target="../media/image118.wmf"/><Relationship Id="rId10" Type="http://schemas.openxmlformats.org/officeDocument/2006/relationships/oleObject" Target="../embeddings/oleObject115.bin"/><Relationship Id="rId19" Type="http://schemas.openxmlformats.org/officeDocument/2006/relationships/image" Target="../media/image116.wmf"/><Relationship Id="rId4" Type="http://schemas.openxmlformats.org/officeDocument/2006/relationships/oleObject" Target="../embeddings/oleObject112.bin"/><Relationship Id="rId9" Type="http://schemas.openxmlformats.org/officeDocument/2006/relationships/image" Target="../media/image111.wmf"/><Relationship Id="rId14" Type="http://schemas.openxmlformats.org/officeDocument/2006/relationships/oleObject" Target="../embeddings/oleObject117.bin"/><Relationship Id="rId22" Type="http://schemas.openxmlformats.org/officeDocument/2006/relationships/oleObject" Target="../embeddings/oleObject121.bin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4.wmf"/><Relationship Id="rId18" Type="http://schemas.openxmlformats.org/officeDocument/2006/relationships/image" Target="../media/image126.wmf"/><Relationship Id="rId26" Type="http://schemas.openxmlformats.org/officeDocument/2006/relationships/oleObject" Target="../embeddings/oleObject134.bin"/><Relationship Id="rId39" Type="http://schemas.openxmlformats.org/officeDocument/2006/relationships/oleObject" Target="../embeddings/oleObject141.bin"/><Relationship Id="rId21" Type="http://schemas.openxmlformats.org/officeDocument/2006/relationships/image" Target="../media/image114.wmf"/><Relationship Id="rId34" Type="http://schemas.openxmlformats.org/officeDocument/2006/relationships/image" Target="../media/image132.wmf"/><Relationship Id="rId42" Type="http://schemas.openxmlformats.org/officeDocument/2006/relationships/image" Target="../media/image136.wmf"/><Relationship Id="rId7" Type="http://schemas.openxmlformats.org/officeDocument/2006/relationships/image" Target="../media/image12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5.wmf"/><Relationship Id="rId20" Type="http://schemas.openxmlformats.org/officeDocument/2006/relationships/oleObject" Target="../embeddings/oleObject131.bin"/><Relationship Id="rId29" Type="http://schemas.openxmlformats.org/officeDocument/2006/relationships/image" Target="../media/image130.wmf"/><Relationship Id="rId41" Type="http://schemas.openxmlformats.org/officeDocument/2006/relationships/oleObject" Target="../embeddings/oleObject142.bin"/><Relationship Id="rId1" Type="http://schemas.openxmlformats.org/officeDocument/2006/relationships/tags" Target="../tags/tag10.xml"/><Relationship Id="rId6" Type="http://schemas.openxmlformats.org/officeDocument/2006/relationships/oleObject" Target="../embeddings/oleObject124.bin"/><Relationship Id="rId11" Type="http://schemas.openxmlformats.org/officeDocument/2006/relationships/image" Target="../media/image123.wmf"/><Relationship Id="rId24" Type="http://schemas.openxmlformats.org/officeDocument/2006/relationships/oleObject" Target="../embeddings/oleObject133.bin"/><Relationship Id="rId32" Type="http://schemas.openxmlformats.org/officeDocument/2006/relationships/image" Target="../media/image131.wmf"/><Relationship Id="rId37" Type="http://schemas.openxmlformats.org/officeDocument/2006/relationships/oleObject" Target="../embeddings/oleObject140.bin"/><Relationship Id="rId40" Type="http://schemas.openxmlformats.org/officeDocument/2006/relationships/image" Target="../media/image135.wmf"/><Relationship Id="rId5" Type="http://schemas.openxmlformats.org/officeDocument/2006/relationships/image" Target="../media/image120.wmf"/><Relationship Id="rId15" Type="http://schemas.openxmlformats.org/officeDocument/2006/relationships/oleObject" Target="../embeddings/oleObject129.bin"/><Relationship Id="rId23" Type="http://schemas.openxmlformats.org/officeDocument/2006/relationships/image" Target="../media/image127.wmf"/><Relationship Id="rId28" Type="http://schemas.openxmlformats.org/officeDocument/2006/relationships/oleObject" Target="../embeddings/oleObject135.bin"/><Relationship Id="rId36" Type="http://schemas.openxmlformats.org/officeDocument/2006/relationships/image" Target="../media/image133.wmf"/><Relationship Id="rId10" Type="http://schemas.openxmlformats.org/officeDocument/2006/relationships/oleObject" Target="../embeddings/oleObject126.bin"/><Relationship Id="rId19" Type="http://schemas.openxmlformats.org/officeDocument/2006/relationships/hyperlink" Target="http://www.bcmath.ca/" TargetMode="External"/><Relationship Id="rId31" Type="http://schemas.openxmlformats.org/officeDocument/2006/relationships/oleObject" Target="../embeddings/oleObject137.bin"/><Relationship Id="rId44" Type="http://schemas.openxmlformats.org/officeDocument/2006/relationships/image" Target="../media/image137.wmf"/><Relationship Id="rId4" Type="http://schemas.openxmlformats.org/officeDocument/2006/relationships/oleObject" Target="../embeddings/oleObject123.bin"/><Relationship Id="rId9" Type="http://schemas.openxmlformats.org/officeDocument/2006/relationships/image" Target="../media/image122.wmf"/><Relationship Id="rId14" Type="http://schemas.openxmlformats.org/officeDocument/2006/relationships/oleObject" Target="../embeddings/oleObject128.bin"/><Relationship Id="rId22" Type="http://schemas.openxmlformats.org/officeDocument/2006/relationships/oleObject" Target="../embeddings/oleObject132.bin"/><Relationship Id="rId27" Type="http://schemas.openxmlformats.org/officeDocument/2006/relationships/image" Target="../media/image129.wmf"/><Relationship Id="rId30" Type="http://schemas.openxmlformats.org/officeDocument/2006/relationships/oleObject" Target="../embeddings/oleObject136.bin"/><Relationship Id="rId35" Type="http://schemas.openxmlformats.org/officeDocument/2006/relationships/oleObject" Target="../embeddings/oleObject139.bin"/><Relationship Id="rId43" Type="http://schemas.openxmlformats.org/officeDocument/2006/relationships/oleObject" Target="../embeddings/oleObject143.bin"/><Relationship Id="rId8" Type="http://schemas.openxmlformats.org/officeDocument/2006/relationships/oleObject" Target="../embeddings/oleObject125.bin"/><Relationship Id="rId3" Type="http://schemas.openxmlformats.org/officeDocument/2006/relationships/notesSlide" Target="../notesSlides/notesSlide9.xml"/><Relationship Id="rId12" Type="http://schemas.openxmlformats.org/officeDocument/2006/relationships/oleObject" Target="../embeddings/oleObject127.bin"/><Relationship Id="rId17" Type="http://schemas.openxmlformats.org/officeDocument/2006/relationships/oleObject" Target="../embeddings/oleObject130.bin"/><Relationship Id="rId25" Type="http://schemas.openxmlformats.org/officeDocument/2006/relationships/image" Target="../media/image128.wmf"/><Relationship Id="rId33" Type="http://schemas.openxmlformats.org/officeDocument/2006/relationships/oleObject" Target="../embeddings/oleObject138.bin"/><Relationship Id="rId38" Type="http://schemas.openxmlformats.org/officeDocument/2006/relationships/image" Target="../media/image13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16953-E49E-489C-AB73-A140984404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0" y="3124200"/>
            <a:ext cx="6172200" cy="18938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Sect 5.2</a:t>
            </a:r>
            <a:br>
              <a:rPr lang="en-CA" dirty="0"/>
            </a:br>
            <a:r>
              <a:rPr lang="en-CA" dirty="0"/>
              <a:t>What is a Logarithm? </a:t>
            </a:r>
            <a:br>
              <a:rPr lang="en-CA" dirty="0"/>
            </a:br>
            <a:r>
              <a:rPr lang="en-CA" dirty="0"/>
              <a:t>Basic Logarithm Rules</a:t>
            </a:r>
          </a:p>
        </p:txBody>
      </p:sp>
      <p:sp>
        <p:nvSpPr>
          <p:cNvPr id="9219" name="Subtitle 2">
            <a:extLst>
              <a:ext uri="{FF2B5EF4-FFF2-40B4-BE49-F238E27FC236}">
                <a16:creationId xmlns:a16="http://schemas.microsoft.com/office/drawing/2014/main" id="{B54FAF7A-686D-487A-A9BB-86E75A6404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10000" y="5003800"/>
            <a:ext cx="6172200" cy="1371600"/>
          </a:xfrm>
        </p:spPr>
        <p:txBody>
          <a:bodyPr/>
          <a:lstStyle/>
          <a:p>
            <a:pPr eaLnBrk="1" hangingPunct="1"/>
            <a:endParaRPr lang="en-CA" altLang="en-US"/>
          </a:p>
        </p:txBody>
      </p:sp>
      <p:sp>
        <p:nvSpPr>
          <p:cNvPr id="9220" name="Text Box 5">
            <a:extLst>
              <a:ext uri="{FF2B5EF4-FFF2-40B4-BE49-F238E27FC236}">
                <a16:creationId xmlns:a16="http://schemas.microsoft.com/office/drawing/2014/main" id="{47AFF906-5230-4E95-B9ED-766C6A9EE9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6613526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4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16" name="Object 10">
            <a:extLst>
              <a:ext uri="{FF2B5EF4-FFF2-40B4-BE49-F238E27FC236}">
                <a16:creationId xmlns:a16="http://schemas.microsoft.com/office/drawing/2014/main" id="{7B68BF0C-65A7-48BE-9FCA-8F26F68F47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028869"/>
              </p:ext>
            </p:extLst>
          </p:nvPr>
        </p:nvGraphicFramePr>
        <p:xfrm>
          <a:off x="2038350" y="381212"/>
          <a:ext cx="1631950" cy="1039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85800" imgH="457200" progId="Equation.DSMT4">
                  <p:embed/>
                </p:oleObj>
              </mc:Choice>
              <mc:Fallback>
                <p:oleObj name="Equation" r:id="rId4" imgW="685800" imgH="457200" progId="Equation.DSMT4">
                  <p:embed/>
                  <p:pic>
                    <p:nvPicPr>
                      <p:cNvPr id="21516" name="Object 10">
                        <a:extLst>
                          <a:ext uri="{FF2B5EF4-FFF2-40B4-BE49-F238E27FC236}">
                            <a16:creationId xmlns:a16="http://schemas.microsoft.com/office/drawing/2014/main" id="{7B68BF0C-65A7-48BE-9FCA-8F26F68F47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8350" y="381212"/>
                        <a:ext cx="1631950" cy="1039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7" name="Object 11">
            <a:extLst>
              <a:ext uri="{FF2B5EF4-FFF2-40B4-BE49-F238E27FC236}">
                <a16:creationId xmlns:a16="http://schemas.microsoft.com/office/drawing/2014/main" id="{1CA22A58-1877-432E-AB54-EDCAA93BA9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6612047"/>
              </p:ext>
            </p:extLst>
          </p:nvPr>
        </p:nvGraphicFramePr>
        <p:xfrm>
          <a:off x="4070350" y="412962"/>
          <a:ext cx="2025650" cy="1096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50680" imgH="482400" progId="Equation.DSMT4">
                  <p:embed/>
                </p:oleObj>
              </mc:Choice>
              <mc:Fallback>
                <p:oleObj name="Equation" r:id="rId6" imgW="850680" imgH="482400" progId="Equation.DSMT4">
                  <p:embed/>
                  <p:pic>
                    <p:nvPicPr>
                      <p:cNvPr id="21517" name="Object 11">
                        <a:extLst>
                          <a:ext uri="{FF2B5EF4-FFF2-40B4-BE49-F238E27FC236}">
                            <a16:creationId xmlns:a16="http://schemas.microsoft.com/office/drawing/2014/main" id="{1CA22A58-1877-432E-AB54-EDCAA93BA9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0350" y="412962"/>
                        <a:ext cx="2025650" cy="1096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8" name="Object 12">
            <a:extLst>
              <a:ext uri="{FF2B5EF4-FFF2-40B4-BE49-F238E27FC236}">
                <a16:creationId xmlns:a16="http://schemas.microsoft.com/office/drawing/2014/main" id="{5248133C-02CE-4695-A0A5-0D43BAC36F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646786"/>
              </p:ext>
            </p:extLst>
          </p:nvPr>
        </p:nvGraphicFramePr>
        <p:xfrm>
          <a:off x="7472785" y="395499"/>
          <a:ext cx="1997075" cy="1096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37836" imgH="482391" progId="Equation.DSMT4">
                  <p:embed/>
                </p:oleObj>
              </mc:Choice>
              <mc:Fallback>
                <p:oleObj name="Equation" r:id="rId8" imgW="837836" imgH="482391" progId="Equation.DSMT4">
                  <p:embed/>
                  <p:pic>
                    <p:nvPicPr>
                      <p:cNvPr id="21518" name="Object 12">
                        <a:extLst>
                          <a:ext uri="{FF2B5EF4-FFF2-40B4-BE49-F238E27FC236}">
                            <a16:creationId xmlns:a16="http://schemas.microsoft.com/office/drawing/2014/main" id="{5248133C-02CE-4695-A0A5-0D43BAC36FE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72785" y="395499"/>
                        <a:ext cx="1997075" cy="1096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3">
            <a:extLst>
              <a:ext uri="{FF2B5EF4-FFF2-40B4-BE49-F238E27FC236}">
                <a16:creationId xmlns:a16="http://schemas.microsoft.com/office/drawing/2014/main" id="{016ADB36-C0C5-4929-A4AF-8B94BEE114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6319604"/>
              </p:ext>
            </p:extLst>
          </p:nvPr>
        </p:nvGraphicFramePr>
        <p:xfrm>
          <a:off x="2238375" y="1582950"/>
          <a:ext cx="1395412" cy="105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96900" imgH="469900" progId="Equation.DSMT4">
                  <p:embed/>
                </p:oleObj>
              </mc:Choice>
              <mc:Fallback>
                <p:oleObj name="Equation" r:id="rId10" imgW="596900" imgH="469900" progId="Equation.DSMT4">
                  <p:embed/>
                  <p:pic>
                    <p:nvPicPr>
                      <p:cNvPr id="15" name="Object 13">
                        <a:extLst>
                          <a:ext uri="{FF2B5EF4-FFF2-40B4-BE49-F238E27FC236}">
                            <a16:creationId xmlns:a16="http://schemas.microsoft.com/office/drawing/2014/main" id="{016ADB36-C0C5-4929-A4AF-8B94BEE114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8375" y="1582950"/>
                        <a:ext cx="1395412" cy="1050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4">
            <a:extLst>
              <a:ext uri="{FF2B5EF4-FFF2-40B4-BE49-F238E27FC236}">
                <a16:creationId xmlns:a16="http://schemas.microsoft.com/office/drawing/2014/main" id="{641BB1F0-DDD0-482A-A408-CCFBF48524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3747896"/>
              </p:ext>
            </p:extLst>
          </p:nvPr>
        </p:nvGraphicFramePr>
        <p:xfrm>
          <a:off x="2598738" y="2124286"/>
          <a:ext cx="949325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06048" imgH="266469" progId="Equation.DSMT4">
                  <p:embed/>
                </p:oleObj>
              </mc:Choice>
              <mc:Fallback>
                <p:oleObj name="Equation" r:id="rId12" imgW="406048" imgH="266469" progId="Equation.DSMT4">
                  <p:embed/>
                  <p:pic>
                    <p:nvPicPr>
                      <p:cNvPr id="16" name="Object 14">
                        <a:extLst>
                          <a:ext uri="{FF2B5EF4-FFF2-40B4-BE49-F238E27FC236}">
                            <a16:creationId xmlns:a16="http://schemas.microsoft.com/office/drawing/2014/main" id="{641BB1F0-DDD0-482A-A408-CCFBF48524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8738" y="2124286"/>
                        <a:ext cx="949325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5">
            <a:extLst>
              <a:ext uri="{FF2B5EF4-FFF2-40B4-BE49-F238E27FC236}">
                <a16:creationId xmlns:a16="http://schemas.microsoft.com/office/drawing/2014/main" id="{C1F06EB9-785A-46C3-9614-92DA3F0733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9809432"/>
              </p:ext>
            </p:extLst>
          </p:nvPr>
        </p:nvGraphicFramePr>
        <p:xfrm>
          <a:off x="2298701" y="2746587"/>
          <a:ext cx="1730375" cy="862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01309" imgH="469696" progId="Equation.DSMT4">
                  <p:embed/>
                </p:oleObj>
              </mc:Choice>
              <mc:Fallback>
                <p:oleObj name="Equation" r:id="rId14" imgW="901309" imgH="469696" progId="Equation.DSMT4">
                  <p:embed/>
                  <p:pic>
                    <p:nvPicPr>
                      <p:cNvPr id="17" name="Object 15">
                        <a:extLst>
                          <a:ext uri="{FF2B5EF4-FFF2-40B4-BE49-F238E27FC236}">
                            <a16:creationId xmlns:a16="http://schemas.microsoft.com/office/drawing/2014/main" id="{C1F06EB9-785A-46C3-9614-92DA3F0733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1" y="2746587"/>
                        <a:ext cx="1730375" cy="862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6">
            <a:extLst>
              <a:ext uri="{FF2B5EF4-FFF2-40B4-BE49-F238E27FC236}">
                <a16:creationId xmlns:a16="http://schemas.microsoft.com/office/drawing/2014/main" id="{4D0ED011-7A8A-4115-9EBD-E5A8CD7622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6233278"/>
              </p:ext>
            </p:extLst>
          </p:nvPr>
        </p:nvGraphicFramePr>
        <p:xfrm>
          <a:off x="2271712" y="3670512"/>
          <a:ext cx="850900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44307" imgH="469696" progId="Equation.DSMT4">
                  <p:embed/>
                </p:oleObj>
              </mc:Choice>
              <mc:Fallback>
                <p:oleObj name="Equation" r:id="rId16" imgW="444307" imgH="469696" progId="Equation.DSMT4">
                  <p:embed/>
                  <p:pic>
                    <p:nvPicPr>
                      <p:cNvPr id="18" name="Object 16">
                        <a:extLst>
                          <a:ext uri="{FF2B5EF4-FFF2-40B4-BE49-F238E27FC236}">
                            <a16:creationId xmlns:a16="http://schemas.microsoft.com/office/drawing/2014/main" id="{4D0ED011-7A8A-4115-9EBD-E5A8CD7622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1712" y="3670512"/>
                        <a:ext cx="850900" cy="86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7">
            <a:extLst>
              <a:ext uri="{FF2B5EF4-FFF2-40B4-BE49-F238E27FC236}">
                <a16:creationId xmlns:a16="http://schemas.microsoft.com/office/drawing/2014/main" id="{070B93AC-8ACE-4B34-A47C-FD16F6E3BF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0696339"/>
              </p:ext>
            </p:extLst>
          </p:nvPr>
        </p:nvGraphicFramePr>
        <p:xfrm>
          <a:off x="4259264" y="1479551"/>
          <a:ext cx="1781175" cy="1192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61760" imgH="533160" progId="Equation.DSMT4">
                  <p:embed/>
                </p:oleObj>
              </mc:Choice>
              <mc:Fallback>
                <p:oleObj name="Equation" r:id="rId18" imgW="761760" imgH="533160" progId="Equation.DSMT4">
                  <p:embed/>
                  <p:pic>
                    <p:nvPicPr>
                      <p:cNvPr id="19" name="Object 17">
                        <a:extLst>
                          <a:ext uri="{FF2B5EF4-FFF2-40B4-BE49-F238E27FC236}">
                            <a16:creationId xmlns:a16="http://schemas.microsoft.com/office/drawing/2014/main" id="{070B93AC-8ACE-4B34-A47C-FD16F6E3BF2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9264" y="1479551"/>
                        <a:ext cx="1781175" cy="1192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9">
            <a:extLst>
              <a:ext uri="{FF2B5EF4-FFF2-40B4-BE49-F238E27FC236}">
                <a16:creationId xmlns:a16="http://schemas.microsoft.com/office/drawing/2014/main" id="{91B530E4-DC85-44E6-BFBB-910B98CEB0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6138176"/>
              </p:ext>
            </p:extLst>
          </p:nvPr>
        </p:nvGraphicFramePr>
        <p:xfrm>
          <a:off x="4262542" y="2787651"/>
          <a:ext cx="2184400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307880" imgH="457200" progId="Equation.DSMT4">
                  <p:embed/>
                </p:oleObj>
              </mc:Choice>
              <mc:Fallback>
                <p:oleObj name="Equation" r:id="rId20" imgW="1307880" imgH="457200" progId="Equation.DSMT4">
                  <p:embed/>
                  <p:pic>
                    <p:nvPicPr>
                      <p:cNvPr id="21" name="Object 19">
                        <a:extLst>
                          <a:ext uri="{FF2B5EF4-FFF2-40B4-BE49-F238E27FC236}">
                            <a16:creationId xmlns:a16="http://schemas.microsoft.com/office/drawing/2014/main" id="{91B530E4-DC85-44E6-BFBB-910B98CEB0F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2542" y="2787651"/>
                        <a:ext cx="2184400" cy="728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0">
            <a:extLst>
              <a:ext uri="{FF2B5EF4-FFF2-40B4-BE49-F238E27FC236}">
                <a16:creationId xmlns:a16="http://schemas.microsoft.com/office/drawing/2014/main" id="{0676126A-0851-4645-97EF-3F61A313E4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3706642"/>
              </p:ext>
            </p:extLst>
          </p:nvPr>
        </p:nvGraphicFramePr>
        <p:xfrm>
          <a:off x="4268787" y="3614736"/>
          <a:ext cx="2794000" cy="906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460160" imgH="495000" progId="Equation.DSMT4">
                  <p:embed/>
                </p:oleObj>
              </mc:Choice>
              <mc:Fallback>
                <p:oleObj name="Equation" r:id="rId22" imgW="1460160" imgH="495000" progId="Equation.DSMT4">
                  <p:embed/>
                  <p:pic>
                    <p:nvPicPr>
                      <p:cNvPr id="22" name="Object 20">
                        <a:extLst>
                          <a:ext uri="{FF2B5EF4-FFF2-40B4-BE49-F238E27FC236}">
                            <a16:creationId xmlns:a16="http://schemas.microsoft.com/office/drawing/2014/main" id="{0676126A-0851-4645-97EF-3F61A313E42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8787" y="3614736"/>
                        <a:ext cx="2794000" cy="906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1">
            <a:extLst>
              <a:ext uri="{FF2B5EF4-FFF2-40B4-BE49-F238E27FC236}">
                <a16:creationId xmlns:a16="http://schemas.microsoft.com/office/drawing/2014/main" id="{3CD32E89-99A0-4E66-8B8C-83672C3B27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703787"/>
              </p:ext>
            </p:extLst>
          </p:nvPr>
        </p:nvGraphicFramePr>
        <p:xfrm>
          <a:off x="4380229" y="4680373"/>
          <a:ext cx="20383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761760" imgH="177480" progId="Equation.DSMT4">
                  <p:embed/>
                </p:oleObj>
              </mc:Choice>
              <mc:Fallback>
                <p:oleObj name="Equation" r:id="rId24" imgW="761760" imgH="177480" progId="Equation.DSMT4">
                  <p:embed/>
                  <p:pic>
                    <p:nvPicPr>
                      <p:cNvPr id="23" name="Object 21">
                        <a:extLst>
                          <a:ext uri="{FF2B5EF4-FFF2-40B4-BE49-F238E27FC236}">
                            <a16:creationId xmlns:a16="http://schemas.microsoft.com/office/drawing/2014/main" id="{3CD32E89-99A0-4E66-8B8C-83672C3B27E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0229" y="4680373"/>
                        <a:ext cx="203835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2">
            <a:extLst>
              <a:ext uri="{FF2B5EF4-FFF2-40B4-BE49-F238E27FC236}">
                <a16:creationId xmlns:a16="http://schemas.microsoft.com/office/drawing/2014/main" id="{3BF99ACC-7BA9-467B-ACD9-BB79F48F58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1641615"/>
              </p:ext>
            </p:extLst>
          </p:nvPr>
        </p:nvGraphicFramePr>
        <p:xfrm>
          <a:off x="7625185" y="1546437"/>
          <a:ext cx="1603375" cy="105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685800" imgH="469900" progId="Equation.DSMT4">
                  <p:embed/>
                </p:oleObj>
              </mc:Choice>
              <mc:Fallback>
                <p:oleObj name="Equation" r:id="rId26" imgW="685800" imgH="469900" progId="Equation.DSMT4">
                  <p:embed/>
                  <p:pic>
                    <p:nvPicPr>
                      <p:cNvPr id="24" name="Object 22">
                        <a:extLst>
                          <a:ext uri="{FF2B5EF4-FFF2-40B4-BE49-F238E27FC236}">
                            <a16:creationId xmlns:a16="http://schemas.microsoft.com/office/drawing/2014/main" id="{3BF99ACC-7BA9-467B-ACD9-BB79F48F58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5185" y="1546437"/>
                        <a:ext cx="1603375" cy="10509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3">
            <a:extLst>
              <a:ext uri="{FF2B5EF4-FFF2-40B4-BE49-F238E27FC236}">
                <a16:creationId xmlns:a16="http://schemas.microsoft.com/office/drawing/2014/main" id="{8CBB02D9-84B0-490C-AF83-692EF9E337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3546815"/>
              </p:ext>
            </p:extLst>
          </p:nvPr>
        </p:nvGraphicFramePr>
        <p:xfrm>
          <a:off x="8062171" y="2057611"/>
          <a:ext cx="979487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418918" imgH="266584" progId="Equation.DSMT4">
                  <p:embed/>
                </p:oleObj>
              </mc:Choice>
              <mc:Fallback>
                <p:oleObj name="Equation" r:id="rId28" imgW="418918" imgH="266584" progId="Equation.DSMT4">
                  <p:embed/>
                  <p:pic>
                    <p:nvPicPr>
                      <p:cNvPr id="25" name="Object 23">
                        <a:extLst>
                          <a:ext uri="{FF2B5EF4-FFF2-40B4-BE49-F238E27FC236}">
                            <a16:creationId xmlns:a16="http://schemas.microsoft.com/office/drawing/2014/main" id="{8CBB02D9-84B0-490C-AF83-692EF9E337D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62171" y="2057611"/>
                        <a:ext cx="979487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4">
            <a:extLst>
              <a:ext uri="{FF2B5EF4-FFF2-40B4-BE49-F238E27FC236}">
                <a16:creationId xmlns:a16="http://schemas.microsoft.com/office/drawing/2014/main" id="{1CCDCBA2-3EE6-45C8-A43F-75B53A35F2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2316018"/>
              </p:ext>
            </p:extLst>
          </p:nvPr>
        </p:nvGraphicFramePr>
        <p:xfrm>
          <a:off x="7666460" y="2775161"/>
          <a:ext cx="1717675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028700" imgH="469900" progId="Equation.DSMT4">
                  <p:embed/>
                </p:oleObj>
              </mc:Choice>
              <mc:Fallback>
                <p:oleObj name="Equation" r:id="rId30" imgW="1028700" imgH="469900" progId="Equation.DSMT4">
                  <p:embed/>
                  <p:pic>
                    <p:nvPicPr>
                      <p:cNvPr id="26" name="Object 24">
                        <a:extLst>
                          <a:ext uri="{FF2B5EF4-FFF2-40B4-BE49-F238E27FC236}">
                            <a16:creationId xmlns:a16="http://schemas.microsoft.com/office/drawing/2014/main" id="{1CCDCBA2-3EE6-45C8-A43F-75B53A35F2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6460" y="2775161"/>
                        <a:ext cx="1717675" cy="7493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5">
            <a:extLst>
              <a:ext uri="{FF2B5EF4-FFF2-40B4-BE49-F238E27FC236}">
                <a16:creationId xmlns:a16="http://schemas.microsoft.com/office/drawing/2014/main" id="{83009451-F474-4151-9A03-A6D390CF66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0060247"/>
              </p:ext>
            </p:extLst>
          </p:nvPr>
        </p:nvGraphicFramePr>
        <p:xfrm>
          <a:off x="7768482" y="3634000"/>
          <a:ext cx="850900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444307" imgH="469696" progId="Equation.DSMT4">
                  <p:embed/>
                </p:oleObj>
              </mc:Choice>
              <mc:Fallback>
                <p:oleObj name="Equation" r:id="rId32" imgW="444307" imgH="469696" progId="Equation.DSMT4">
                  <p:embed/>
                  <p:pic>
                    <p:nvPicPr>
                      <p:cNvPr id="27" name="Object 25">
                        <a:extLst>
                          <a:ext uri="{FF2B5EF4-FFF2-40B4-BE49-F238E27FC236}">
                            <a16:creationId xmlns:a16="http://schemas.microsoft.com/office/drawing/2014/main" id="{83009451-F474-4151-9A03-A6D390CF667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68482" y="3634000"/>
                        <a:ext cx="850900" cy="8604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32" name="Text Box 5">
            <a:extLst>
              <a:ext uri="{FF2B5EF4-FFF2-40B4-BE49-F238E27FC236}">
                <a16:creationId xmlns:a16="http://schemas.microsoft.com/office/drawing/2014/main" id="{F2119C0A-DD69-4DBD-97F9-8554CC8C62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9237" y="6616701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34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EB393-ABDA-4A57-A793-C4471E440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9576" y="77789"/>
            <a:ext cx="8569325" cy="7207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sz="2200" dirty="0"/>
              <a:t>Practice: Simplify each of the following logarithms without a Calculator:</a:t>
            </a:r>
          </a:p>
        </p:txBody>
      </p:sp>
      <p:graphicFrame>
        <p:nvGraphicFramePr>
          <p:cNvPr id="25603" name="Object 2">
            <a:extLst>
              <a:ext uri="{FF2B5EF4-FFF2-40B4-BE49-F238E27FC236}">
                <a16:creationId xmlns:a16="http://schemas.microsoft.com/office/drawing/2014/main" id="{68E38F34-873C-4EEB-9409-00A6CF2C0F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30363" y="877888"/>
          <a:ext cx="19177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63225" imgH="228501" progId="Equation.DSMT4">
                  <p:embed/>
                </p:oleObj>
              </mc:Choice>
              <mc:Fallback>
                <p:oleObj name="Equation" r:id="rId4" imgW="863225" imgH="228501" progId="Equation.DSMT4">
                  <p:embed/>
                  <p:pic>
                    <p:nvPicPr>
                      <p:cNvPr id="25603" name="Object 2">
                        <a:extLst>
                          <a:ext uri="{FF2B5EF4-FFF2-40B4-BE49-F238E27FC236}">
                            <a16:creationId xmlns:a16="http://schemas.microsoft.com/office/drawing/2014/main" id="{68E38F34-873C-4EEB-9409-00A6CF2C0F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0363" y="877888"/>
                        <a:ext cx="19177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4" name="Object 3">
            <a:extLst>
              <a:ext uri="{FF2B5EF4-FFF2-40B4-BE49-F238E27FC236}">
                <a16:creationId xmlns:a16="http://schemas.microsoft.com/office/drawing/2014/main" id="{AE00D8F6-21E8-4130-911E-B7EA3366C98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70588" y="865189"/>
          <a:ext cx="1974850" cy="592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88614" imgH="266584" progId="Equation.DSMT4">
                  <p:embed/>
                </p:oleObj>
              </mc:Choice>
              <mc:Fallback>
                <p:oleObj name="Equation" r:id="rId6" imgW="888614" imgH="266584" progId="Equation.DSMT4">
                  <p:embed/>
                  <p:pic>
                    <p:nvPicPr>
                      <p:cNvPr id="25604" name="Object 3">
                        <a:extLst>
                          <a:ext uri="{FF2B5EF4-FFF2-40B4-BE49-F238E27FC236}">
                            <a16:creationId xmlns:a16="http://schemas.microsoft.com/office/drawing/2014/main" id="{AE00D8F6-21E8-4130-911E-B7EA3366C9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0588" y="865189"/>
                        <a:ext cx="1974850" cy="592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4">
            <a:extLst>
              <a:ext uri="{FF2B5EF4-FFF2-40B4-BE49-F238E27FC236}">
                <a16:creationId xmlns:a16="http://schemas.microsoft.com/office/drawing/2014/main" id="{FB1B8763-1869-42BF-BABF-6A39CFFC339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85938" y="2705100"/>
          <a:ext cx="26797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06500" imgH="342900" progId="Equation.DSMT4">
                  <p:embed/>
                </p:oleObj>
              </mc:Choice>
              <mc:Fallback>
                <p:oleObj name="Equation" r:id="rId8" imgW="1206500" imgH="342900" progId="Equation.DSMT4">
                  <p:embed/>
                  <p:pic>
                    <p:nvPicPr>
                      <p:cNvPr id="25605" name="Object 4">
                        <a:extLst>
                          <a:ext uri="{FF2B5EF4-FFF2-40B4-BE49-F238E27FC236}">
                            <a16:creationId xmlns:a16="http://schemas.microsoft.com/office/drawing/2014/main" id="{FB1B8763-1869-42BF-BABF-6A39CFFC339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5938" y="2705100"/>
                        <a:ext cx="26797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5">
            <a:extLst>
              <a:ext uri="{FF2B5EF4-FFF2-40B4-BE49-F238E27FC236}">
                <a16:creationId xmlns:a16="http://schemas.microsoft.com/office/drawing/2014/main" id="{5B8118B4-8F1B-4236-9C82-2407F949834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51538" y="2801939"/>
          <a:ext cx="3611562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24895" imgH="266584" progId="Equation.DSMT4">
                  <p:embed/>
                </p:oleObj>
              </mc:Choice>
              <mc:Fallback>
                <p:oleObj name="Equation" r:id="rId10" imgW="1624895" imgH="266584" progId="Equation.DSMT4">
                  <p:embed/>
                  <p:pic>
                    <p:nvPicPr>
                      <p:cNvPr id="25606" name="Object 5">
                        <a:extLst>
                          <a:ext uri="{FF2B5EF4-FFF2-40B4-BE49-F238E27FC236}">
                            <a16:creationId xmlns:a16="http://schemas.microsoft.com/office/drawing/2014/main" id="{5B8118B4-8F1B-4236-9C82-2407F949834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1538" y="2801939"/>
                        <a:ext cx="3611562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2" name="Object 6">
            <a:extLst>
              <a:ext uri="{FF2B5EF4-FFF2-40B4-BE49-F238E27FC236}">
                <a16:creationId xmlns:a16="http://schemas.microsoft.com/office/drawing/2014/main" id="{3F1C7930-AFE5-4DD6-B148-208A2A98E6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68488" y="1444626"/>
          <a:ext cx="1073150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96900" imgH="520700" progId="Equation.DSMT4">
                  <p:embed/>
                </p:oleObj>
              </mc:Choice>
              <mc:Fallback>
                <p:oleObj name="Equation" r:id="rId12" imgW="596900" imgH="520700" progId="Equation.DSMT4">
                  <p:embed/>
                  <p:pic>
                    <p:nvPicPr>
                      <p:cNvPr id="29702" name="Object 6">
                        <a:extLst>
                          <a:ext uri="{FF2B5EF4-FFF2-40B4-BE49-F238E27FC236}">
                            <a16:creationId xmlns:a16="http://schemas.microsoft.com/office/drawing/2014/main" id="{3F1C7930-AFE5-4DD6-B148-208A2A98E6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8488" y="1444626"/>
                        <a:ext cx="1073150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>
            <a:extLst>
              <a:ext uri="{FF2B5EF4-FFF2-40B4-BE49-F238E27FC236}">
                <a16:creationId xmlns:a16="http://schemas.microsoft.com/office/drawing/2014/main" id="{04D300E4-F9B6-4AB8-A30F-B0003C41FAB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55938" y="1503364"/>
          <a:ext cx="800100" cy="84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44307" imgH="469696" progId="Equation.DSMT4">
                  <p:embed/>
                </p:oleObj>
              </mc:Choice>
              <mc:Fallback>
                <p:oleObj name="Equation" r:id="rId14" imgW="444307" imgH="469696" progId="Equation.DSMT4">
                  <p:embed/>
                  <p:pic>
                    <p:nvPicPr>
                      <p:cNvPr id="9" name="Object 7">
                        <a:extLst>
                          <a:ext uri="{FF2B5EF4-FFF2-40B4-BE49-F238E27FC236}">
                            <a16:creationId xmlns:a16="http://schemas.microsoft.com/office/drawing/2014/main" id="{04D300E4-F9B6-4AB8-A30F-B0003C41FAB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5938" y="1503364"/>
                        <a:ext cx="800100" cy="846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>
            <a:extLst>
              <a:ext uri="{FF2B5EF4-FFF2-40B4-BE49-F238E27FC236}">
                <a16:creationId xmlns:a16="http://schemas.microsoft.com/office/drawing/2014/main" id="{1C385A52-04BB-4FAA-95B5-CB5D2C6B31E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35401" y="1522413"/>
          <a:ext cx="868363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82600" imgH="457200" progId="Equation.DSMT4">
                  <p:embed/>
                </p:oleObj>
              </mc:Choice>
              <mc:Fallback>
                <p:oleObj name="Equation" r:id="rId16" imgW="482600" imgH="457200" progId="Equation.DSMT4">
                  <p:embed/>
                  <p:pic>
                    <p:nvPicPr>
                      <p:cNvPr id="10" name="Object 8">
                        <a:extLst>
                          <a:ext uri="{FF2B5EF4-FFF2-40B4-BE49-F238E27FC236}">
                            <a16:creationId xmlns:a16="http://schemas.microsoft.com/office/drawing/2014/main" id="{1C385A52-04BB-4FAA-95B5-CB5D2C6B31E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5401" y="1522413"/>
                        <a:ext cx="868363" cy="823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9">
            <a:extLst>
              <a:ext uri="{FF2B5EF4-FFF2-40B4-BE49-F238E27FC236}">
                <a16:creationId xmlns:a16="http://schemas.microsoft.com/office/drawing/2014/main" id="{D4B54D51-372E-4CD3-AFB3-3CE406E1FD6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56264" y="1431926"/>
          <a:ext cx="1508125" cy="1293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22030" imgH="533169" progId="Equation.DSMT4">
                  <p:embed/>
                </p:oleObj>
              </mc:Choice>
              <mc:Fallback>
                <p:oleObj name="Equation" r:id="rId18" imgW="622030" imgH="533169" progId="Equation.DSMT4">
                  <p:embed/>
                  <p:pic>
                    <p:nvPicPr>
                      <p:cNvPr id="11" name="Object 9">
                        <a:extLst>
                          <a:ext uri="{FF2B5EF4-FFF2-40B4-BE49-F238E27FC236}">
                            <a16:creationId xmlns:a16="http://schemas.microsoft.com/office/drawing/2014/main" id="{D4B54D51-372E-4CD3-AFB3-3CE406E1FD6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6264" y="1431926"/>
                        <a:ext cx="1508125" cy="1293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0">
            <a:extLst>
              <a:ext uri="{FF2B5EF4-FFF2-40B4-BE49-F238E27FC236}">
                <a16:creationId xmlns:a16="http://schemas.microsoft.com/office/drawing/2014/main" id="{EF5C775D-6AFC-46C4-9234-7B97BF3085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69139" y="1447800"/>
          <a:ext cx="1074737" cy="1246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58800" imgH="647700" progId="Equation.DSMT4">
                  <p:embed/>
                </p:oleObj>
              </mc:Choice>
              <mc:Fallback>
                <p:oleObj name="Equation" r:id="rId20" imgW="558800" imgH="647700" progId="Equation.DSMT4">
                  <p:embed/>
                  <p:pic>
                    <p:nvPicPr>
                      <p:cNvPr id="12" name="Object 10">
                        <a:extLst>
                          <a:ext uri="{FF2B5EF4-FFF2-40B4-BE49-F238E27FC236}">
                            <a16:creationId xmlns:a16="http://schemas.microsoft.com/office/drawing/2014/main" id="{EF5C775D-6AFC-46C4-9234-7B97BF30853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9139" y="1447800"/>
                        <a:ext cx="1074737" cy="1246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1">
            <a:extLst>
              <a:ext uri="{FF2B5EF4-FFF2-40B4-BE49-F238E27FC236}">
                <a16:creationId xmlns:a16="http://schemas.microsoft.com/office/drawing/2014/main" id="{5CC8678F-23EC-4C94-9DE8-4D1E8C50F19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108950" y="1622425"/>
          <a:ext cx="1009650" cy="98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69900" imgH="457200" progId="Equation.DSMT4">
                  <p:embed/>
                </p:oleObj>
              </mc:Choice>
              <mc:Fallback>
                <p:oleObj name="Equation" r:id="rId22" imgW="469900" imgH="457200" progId="Equation.DSMT4">
                  <p:embed/>
                  <p:pic>
                    <p:nvPicPr>
                      <p:cNvPr id="13" name="Object 11">
                        <a:extLst>
                          <a:ext uri="{FF2B5EF4-FFF2-40B4-BE49-F238E27FC236}">
                            <a16:creationId xmlns:a16="http://schemas.microsoft.com/office/drawing/2014/main" id="{5CC8678F-23EC-4C94-9DE8-4D1E8C50F19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08950" y="1622425"/>
                        <a:ext cx="1009650" cy="984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2">
            <a:extLst>
              <a:ext uri="{FF2B5EF4-FFF2-40B4-BE49-F238E27FC236}">
                <a16:creationId xmlns:a16="http://schemas.microsoft.com/office/drawing/2014/main" id="{157A43BA-342D-4571-B6FF-B25B9B43D7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256588" y="1630364"/>
          <a:ext cx="831850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31613" imgH="469696" progId="Equation.DSMT4">
                  <p:embed/>
                </p:oleObj>
              </mc:Choice>
              <mc:Fallback>
                <p:oleObj name="Equation" r:id="rId24" imgW="431613" imgH="469696" progId="Equation.DSMT4">
                  <p:embed/>
                  <p:pic>
                    <p:nvPicPr>
                      <p:cNvPr id="14" name="Object 12">
                        <a:extLst>
                          <a:ext uri="{FF2B5EF4-FFF2-40B4-BE49-F238E27FC236}">
                            <a16:creationId xmlns:a16="http://schemas.microsoft.com/office/drawing/2014/main" id="{157A43BA-342D-4571-B6FF-B25B9B43D7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6588" y="1630364"/>
                        <a:ext cx="831850" cy="904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3">
            <a:extLst>
              <a:ext uri="{FF2B5EF4-FFF2-40B4-BE49-F238E27FC236}">
                <a16:creationId xmlns:a16="http://schemas.microsoft.com/office/drawing/2014/main" id="{7C4F4402-FDF5-4580-AF70-ECE910F7AD9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17739" y="3454400"/>
          <a:ext cx="1920875" cy="1004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066800" imgH="558800" progId="Equation.DSMT4">
                  <p:embed/>
                </p:oleObj>
              </mc:Choice>
              <mc:Fallback>
                <p:oleObj name="Equation" r:id="rId26" imgW="1066800" imgH="558800" progId="Equation.DSMT4">
                  <p:embed/>
                  <p:pic>
                    <p:nvPicPr>
                      <p:cNvPr id="15" name="Object 13">
                        <a:extLst>
                          <a:ext uri="{FF2B5EF4-FFF2-40B4-BE49-F238E27FC236}">
                            <a16:creationId xmlns:a16="http://schemas.microsoft.com/office/drawing/2014/main" id="{7C4F4402-FDF5-4580-AF70-ECE910F7AD9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7739" y="3454400"/>
                        <a:ext cx="1920875" cy="1004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4">
            <a:extLst>
              <a:ext uri="{FF2B5EF4-FFF2-40B4-BE49-F238E27FC236}">
                <a16:creationId xmlns:a16="http://schemas.microsoft.com/office/drawing/2014/main" id="{AF0CE6A2-1029-4939-BE5A-DCBAC76178A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17739" y="4522789"/>
          <a:ext cx="1417637" cy="84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787400" imgH="469900" progId="Equation.DSMT4">
                  <p:embed/>
                </p:oleObj>
              </mc:Choice>
              <mc:Fallback>
                <p:oleObj name="Equation" r:id="rId28" imgW="787400" imgH="469900" progId="Equation.DSMT4">
                  <p:embed/>
                  <p:pic>
                    <p:nvPicPr>
                      <p:cNvPr id="16" name="Object 14">
                        <a:extLst>
                          <a:ext uri="{FF2B5EF4-FFF2-40B4-BE49-F238E27FC236}">
                            <a16:creationId xmlns:a16="http://schemas.microsoft.com/office/drawing/2014/main" id="{AF0CE6A2-1029-4939-BE5A-DCBAC76178A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7739" y="4522789"/>
                        <a:ext cx="1417637" cy="846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5">
            <a:extLst>
              <a:ext uri="{FF2B5EF4-FFF2-40B4-BE49-F238E27FC236}">
                <a16:creationId xmlns:a16="http://schemas.microsoft.com/office/drawing/2014/main" id="{62EB301D-BB28-485C-8CFB-7F5216D2CD7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27438" y="4543426"/>
          <a:ext cx="844550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469900" imgH="457200" progId="Equation.DSMT4">
                  <p:embed/>
                </p:oleObj>
              </mc:Choice>
              <mc:Fallback>
                <p:oleObj name="Equation" r:id="rId30" imgW="469900" imgH="457200" progId="Equation.DSMT4">
                  <p:embed/>
                  <p:pic>
                    <p:nvPicPr>
                      <p:cNvPr id="17" name="Object 15">
                        <a:extLst>
                          <a:ext uri="{FF2B5EF4-FFF2-40B4-BE49-F238E27FC236}">
                            <a16:creationId xmlns:a16="http://schemas.microsoft.com/office/drawing/2014/main" id="{62EB301D-BB28-485C-8CFB-7F5216D2CD7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7438" y="4543426"/>
                        <a:ext cx="844550" cy="823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6">
            <a:extLst>
              <a:ext uri="{FF2B5EF4-FFF2-40B4-BE49-F238E27FC236}">
                <a16:creationId xmlns:a16="http://schemas.microsoft.com/office/drawing/2014/main" id="{92D92835-D695-4B6F-ABCF-5EC1AAC732A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19325" y="5440363"/>
          <a:ext cx="877888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317087" imgH="164885" progId="Equation.DSMT4">
                  <p:embed/>
                </p:oleObj>
              </mc:Choice>
              <mc:Fallback>
                <p:oleObj name="Equation" r:id="rId32" imgW="317087" imgH="164885" progId="Equation.DSMT4">
                  <p:embed/>
                  <p:pic>
                    <p:nvPicPr>
                      <p:cNvPr id="19" name="Object 16">
                        <a:extLst>
                          <a:ext uri="{FF2B5EF4-FFF2-40B4-BE49-F238E27FC236}">
                            <a16:creationId xmlns:a16="http://schemas.microsoft.com/office/drawing/2014/main" id="{92D92835-D695-4B6F-ABCF-5EC1AAC732A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9325" y="5440363"/>
                        <a:ext cx="877888" cy="455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7">
            <a:extLst>
              <a:ext uri="{FF2B5EF4-FFF2-40B4-BE49-F238E27FC236}">
                <a16:creationId xmlns:a16="http://schemas.microsoft.com/office/drawing/2014/main" id="{936BE036-3CAA-4C82-AAC6-F20318B09A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80188" y="3476625"/>
          <a:ext cx="1257300" cy="960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698197" imgH="533169" progId="Equation.DSMT4">
                  <p:embed/>
                </p:oleObj>
              </mc:Choice>
              <mc:Fallback>
                <p:oleObj name="Equation" r:id="rId34" imgW="698197" imgH="533169" progId="Equation.DSMT4">
                  <p:embed/>
                  <p:pic>
                    <p:nvPicPr>
                      <p:cNvPr id="20" name="Object 17">
                        <a:extLst>
                          <a:ext uri="{FF2B5EF4-FFF2-40B4-BE49-F238E27FC236}">
                            <a16:creationId xmlns:a16="http://schemas.microsoft.com/office/drawing/2014/main" id="{936BE036-3CAA-4C82-AAC6-F20318B09A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0188" y="3476625"/>
                        <a:ext cx="1257300" cy="960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8">
            <a:extLst>
              <a:ext uri="{FF2B5EF4-FFF2-40B4-BE49-F238E27FC236}">
                <a16:creationId xmlns:a16="http://schemas.microsoft.com/office/drawing/2014/main" id="{BF34CEC5-2F90-4124-A6EE-01B94313DDD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942264" y="3481389"/>
          <a:ext cx="846137" cy="960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469696" imgH="533169" progId="Equation.DSMT4">
                  <p:embed/>
                </p:oleObj>
              </mc:Choice>
              <mc:Fallback>
                <p:oleObj name="Equation" r:id="rId36" imgW="469696" imgH="533169" progId="Equation.DSMT4">
                  <p:embed/>
                  <p:pic>
                    <p:nvPicPr>
                      <p:cNvPr id="21" name="Object 18">
                        <a:extLst>
                          <a:ext uri="{FF2B5EF4-FFF2-40B4-BE49-F238E27FC236}">
                            <a16:creationId xmlns:a16="http://schemas.microsoft.com/office/drawing/2014/main" id="{BF34CEC5-2F90-4124-A6EE-01B94313DDD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42264" y="3481389"/>
                        <a:ext cx="846137" cy="960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9">
            <a:extLst>
              <a:ext uri="{FF2B5EF4-FFF2-40B4-BE49-F238E27FC236}">
                <a16:creationId xmlns:a16="http://schemas.microsoft.com/office/drawing/2014/main" id="{1A4E12F7-A4F7-4C99-A283-0AA4701E92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11925" y="4443414"/>
          <a:ext cx="800100" cy="84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444307" imgH="469696" progId="Equation.DSMT4">
                  <p:embed/>
                </p:oleObj>
              </mc:Choice>
              <mc:Fallback>
                <p:oleObj name="Equation" r:id="rId38" imgW="444307" imgH="469696" progId="Equation.DSMT4">
                  <p:embed/>
                  <p:pic>
                    <p:nvPicPr>
                      <p:cNvPr id="22" name="Object 19">
                        <a:extLst>
                          <a:ext uri="{FF2B5EF4-FFF2-40B4-BE49-F238E27FC236}">
                            <a16:creationId xmlns:a16="http://schemas.microsoft.com/office/drawing/2014/main" id="{1A4E12F7-A4F7-4C99-A283-0AA4701E92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1925" y="4443414"/>
                        <a:ext cx="800100" cy="846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0">
            <a:extLst>
              <a:ext uri="{FF2B5EF4-FFF2-40B4-BE49-F238E27FC236}">
                <a16:creationId xmlns:a16="http://schemas.microsoft.com/office/drawing/2014/main" id="{11AF363E-0FA2-40CB-87D5-90661D950EF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96226" y="4425950"/>
          <a:ext cx="728663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406224" imgH="469696" progId="Equation.DSMT4">
                  <p:embed/>
                </p:oleObj>
              </mc:Choice>
              <mc:Fallback>
                <p:oleObj name="Equation" r:id="rId40" imgW="406224" imgH="469696" progId="Equation.DSMT4">
                  <p:embed/>
                  <p:pic>
                    <p:nvPicPr>
                      <p:cNvPr id="23" name="Object 20">
                        <a:extLst>
                          <a:ext uri="{FF2B5EF4-FFF2-40B4-BE49-F238E27FC236}">
                            <a16:creationId xmlns:a16="http://schemas.microsoft.com/office/drawing/2014/main" id="{11AF363E-0FA2-40CB-87D5-90661D950E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96226" y="4425950"/>
                        <a:ext cx="728663" cy="846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1">
            <a:extLst>
              <a:ext uri="{FF2B5EF4-FFF2-40B4-BE49-F238E27FC236}">
                <a16:creationId xmlns:a16="http://schemas.microsoft.com/office/drawing/2014/main" id="{FE5E28D6-B19C-402F-8808-96386C1377E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37414" y="4445001"/>
          <a:ext cx="892175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495085" imgH="457002" progId="Equation.DSMT4">
                  <p:embed/>
                </p:oleObj>
              </mc:Choice>
              <mc:Fallback>
                <p:oleObj name="Equation" r:id="rId42" imgW="495085" imgH="457002" progId="Equation.DSMT4">
                  <p:embed/>
                  <p:pic>
                    <p:nvPicPr>
                      <p:cNvPr id="24" name="Object 21">
                        <a:extLst>
                          <a:ext uri="{FF2B5EF4-FFF2-40B4-BE49-F238E27FC236}">
                            <a16:creationId xmlns:a16="http://schemas.microsoft.com/office/drawing/2014/main" id="{FE5E28D6-B19C-402F-8808-96386C1377E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7414" y="4445001"/>
                        <a:ext cx="892175" cy="823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2">
            <a:extLst>
              <a:ext uri="{FF2B5EF4-FFF2-40B4-BE49-F238E27FC236}">
                <a16:creationId xmlns:a16="http://schemas.microsoft.com/office/drawing/2014/main" id="{26DB9270-CBF1-4F10-A64E-DEB3A68BA5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597901" y="4449763"/>
          <a:ext cx="684213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381000" imgH="457200" progId="Equation.DSMT4">
                  <p:embed/>
                </p:oleObj>
              </mc:Choice>
              <mc:Fallback>
                <p:oleObj name="Equation" r:id="rId44" imgW="381000" imgH="457200" progId="Equation.DSMT4">
                  <p:embed/>
                  <p:pic>
                    <p:nvPicPr>
                      <p:cNvPr id="25" name="Object 22">
                        <a:extLst>
                          <a:ext uri="{FF2B5EF4-FFF2-40B4-BE49-F238E27FC236}">
                            <a16:creationId xmlns:a16="http://schemas.microsoft.com/office/drawing/2014/main" id="{26DB9270-CBF1-4F10-A64E-DEB3A68BA5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97901" y="4449763"/>
                        <a:ext cx="684213" cy="823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3">
            <a:extLst>
              <a:ext uri="{FF2B5EF4-FFF2-40B4-BE49-F238E27FC236}">
                <a16:creationId xmlns:a16="http://schemas.microsoft.com/office/drawing/2014/main" id="{53CED0CB-5158-40A5-801A-590292BDE7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99225" y="5243514"/>
          <a:ext cx="914400" cy="84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508000" imgH="469900" progId="Equation.DSMT4">
                  <p:embed/>
                </p:oleObj>
              </mc:Choice>
              <mc:Fallback>
                <p:oleObj name="Equation" r:id="rId46" imgW="508000" imgH="469900" progId="Equation.DSMT4">
                  <p:embed/>
                  <p:pic>
                    <p:nvPicPr>
                      <p:cNvPr id="26" name="Object 23">
                        <a:extLst>
                          <a:ext uri="{FF2B5EF4-FFF2-40B4-BE49-F238E27FC236}">
                            <a16:creationId xmlns:a16="http://schemas.microsoft.com/office/drawing/2014/main" id="{53CED0CB-5158-40A5-801A-590292BDE77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9225" y="5243514"/>
                        <a:ext cx="914400" cy="846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25" name="Text Box 5">
            <a:extLst>
              <a:ext uri="{FF2B5EF4-FFF2-40B4-BE49-F238E27FC236}">
                <a16:creationId xmlns:a16="http://schemas.microsoft.com/office/drawing/2014/main" id="{72A2BE7A-A8B2-49D7-85BE-0283622DB2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6613526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48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6E6DC9E0-CE0E-4985-81E3-ACCC15F2E8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7206572"/>
              </p:ext>
            </p:extLst>
          </p:nvPr>
        </p:nvGraphicFramePr>
        <p:xfrm>
          <a:off x="1765300" y="696068"/>
          <a:ext cx="5073650" cy="6136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95500" imgH="254000" progId="Equation.DSMT4">
                  <p:embed/>
                </p:oleObj>
              </mc:Choice>
              <mc:Fallback>
                <p:oleObj name="Equation" r:id="rId4" imgW="2095500" imgH="25400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6E6DC9E0-CE0E-4985-81E3-ACCC15F2E8A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5300" y="696068"/>
                        <a:ext cx="5073650" cy="61367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2D9AF6EB-2FAB-47A3-B49A-A1A1AC4E8F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1153589"/>
              </p:ext>
            </p:extLst>
          </p:nvPr>
        </p:nvGraphicFramePr>
        <p:xfrm>
          <a:off x="4184207" y="802430"/>
          <a:ext cx="1472148" cy="5099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60400" imgH="228600" progId="Equation.DSMT4">
                  <p:embed/>
                </p:oleObj>
              </mc:Choice>
              <mc:Fallback>
                <p:oleObj name="Equation" r:id="rId6" imgW="660400" imgH="228600" progId="Equation.DSMT4">
                  <p:embed/>
                  <p:pic>
                    <p:nvPicPr>
                      <p:cNvPr id="5" name="Object 3">
                        <a:extLst>
                          <a:ext uri="{FF2B5EF4-FFF2-40B4-BE49-F238E27FC236}">
                            <a16:creationId xmlns:a16="http://schemas.microsoft.com/office/drawing/2014/main" id="{2D9AF6EB-2FAB-47A3-B49A-A1A1AC4E8FF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4207" y="802430"/>
                        <a:ext cx="1472148" cy="5099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66EC7E68-DA3F-432B-9883-C96DF5D25E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9849571"/>
              </p:ext>
            </p:extLst>
          </p:nvPr>
        </p:nvGraphicFramePr>
        <p:xfrm>
          <a:off x="5656356" y="817639"/>
          <a:ext cx="1085587" cy="5143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82400" imgH="228600" progId="Equation.DSMT4">
                  <p:embed/>
                </p:oleObj>
              </mc:Choice>
              <mc:Fallback>
                <p:oleObj name="Equation" r:id="rId8" imgW="482400" imgH="228600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66EC7E68-DA3F-432B-9883-C96DF5D25EB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6356" y="817639"/>
                        <a:ext cx="1085587" cy="5143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8959F91F-1013-443D-886A-80B4EC4C85BB}"/>
              </a:ext>
            </a:extLst>
          </p:cNvPr>
          <p:cNvSpPr txBox="1">
            <a:spLocks/>
          </p:cNvSpPr>
          <p:nvPr/>
        </p:nvSpPr>
        <p:spPr>
          <a:xfrm>
            <a:off x="1731818" y="157685"/>
            <a:ext cx="7467600" cy="452726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000" kern="1200" cap="sm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9pPr>
          </a:lstStyle>
          <a:p>
            <a:r>
              <a:rPr lang="en-CA" sz="2300" dirty="0"/>
              <a:t>Logarithm Rules: Part 3/3 </a:t>
            </a:r>
          </a:p>
        </p:txBody>
      </p:sp>
      <p:graphicFrame>
        <p:nvGraphicFramePr>
          <p:cNvPr id="8" name="Object 2">
            <a:extLst>
              <a:ext uri="{FF2B5EF4-FFF2-40B4-BE49-F238E27FC236}">
                <a16:creationId xmlns:a16="http://schemas.microsoft.com/office/drawing/2014/main" id="{2FB151C3-7BCB-4D81-9AF9-9C6594765A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3244245"/>
              </p:ext>
            </p:extLst>
          </p:nvPr>
        </p:nvGraphicFramePr>
        <p:xfrm>
          <a:off x="1731819" y="2928515"/>
          <a:ext cx="4142509" cy="4980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08200" imgH="254000" progId="Equation.DSMT4">
                  <p:embed/>
                </p:oleObj>
              </mc:Choice>
              <mc:Fallback>
                <p:oleObj name="Equation" r:id="rId10" imgW="2108200" imgH="254000" progId="Equation.DSMT4">
                  <p:embed/>
                  <p:pic>
                    <p:nvPicPr>
                      <p:cNvPr id="8" name="Object 2">
                        <a:extLst>
                          <a:ext uri="{FF2B5EF4-FFF2-40B4-BE49-F238E27FC236}">
                            <a16:creationId xmlns:a16="http://schemas.microsoft.com/office/drawing/2014/main" id="{2FB151C3-7BCB-4D81-9AF9-9C6594765AD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1819" y="2928515"/>
                        <a:ext cx="4142509" cy="498023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3">
            <a:extLst>
              <a:ext uri="{FF2B5EF4-FFF2-40B4-BE49-F238E27FC236}">
                <a16:creationId xmlns:a16="http://schemas.microsoft.com/office/drawing/2014/main" id="{F1B982C0-6245-46F9-9942-055760F1BE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2738172"/>
              </p:ext>
            </p:extLst>
          </p:nvPr>
        </p:nvGraphicFramePr>
        <p:xfrm>
          <a:off x="3670725" y="3030248"/>
          <a:ext cx="1128645" cy="390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60400" imgH="228600" progId="Equation.DSMT4">
                  <p:embed/>
                </p:oleObj>
              </mc:Choice>
              <mc:Fallback>
                <p:oleObj name="Equation" r:id="rId12" imgW="660400" imgH="228600" progId="Equation.DSMT4">
                  <p:embed/>
                  <p:pic>
                    <p:nvPicPr>
                      <p:cNvPr id="9" name="Object 3">
                        <a:extLst>
                          <a:ext uri="{FF2B5EF4-FFF2-40B4-BE49-F238E27FC236}">
                            <a16:creationId xmlns:a16="http://schemas.microsoft.com/office/drawing/2014/main" id="{F1B982C0-6245-46F9-9942-055760F1BE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725" y="3030248"/>
                        <a:ext cx="1128645" cy="390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>
            <a:extLst>
              <a:ext uri="{FF2B5EF4-FFF2-40B4-BE49-F238E27FC236}">
                <a16:creationId xmlns:a16="http://schemas.microsoft.com/office/drawing/2014/main" id="{DE7411FA-2CC7-40B2-B5F3-E5F3D36E23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9251193"/>
              </p:ext>
            </p:extLst>
          </p:nvPr>
        </p:nvGraphicFramePr>
        <p:xfrm>
          <a:off x="4920282" y="3038062"/>
          <a:ext cx="825105" cy="390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82391" imgH="228501" progId="Equation.DSMT4">
                  <p:embed/>
                </p:oleObj>
              </mc:Choice>
              <mc:Fallback>
                <p:oleObj name="Equation" r:id="rId14" imgW="482391" imgH="228501" progId="Equation.DSMT4">
                  <p:embed/>
                  <p:pic>
                    <p:nvPicPr>
                      <p:cNvPr id="10" name="Object 4">
                        <a:extLst>
                          <a:ext uri="{FF2B5EF4-FFF2-40B4-BE49-F238E27FC236}">
                            <a16:creationId xmlns:a16="http://schemas.microsoft.com/office/drawing/2014/main" id="{DE7411FA-2CC7-40B2-B5F3-E5F3D36E23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0282" y="3038062"/>
                        <a:ext cx="825105" cy="390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>
            <a:extLst>
              <a:ext uri="{FF2B5EF4-FFF2-40B4-BE49-F238E27FC236}">
                <a16:creationId xmlns:a16="http://schemas.microsoft.com/office/drawing/2014/main" id="{081BE7FF-44E7-44FF-B742-A83F803086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1665581"/>
              </p:ext>
            </p:extLst>
          </p:nvPr>
        </p:nvGraphicFramePr>
        <p:xfrm>
          <a:off x="1765301" y="4607160"/>
          <a:ext cx="1731539" cy="6129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09480" imgH="215640" progId="Equation.DSMT4">
                  <p:embed/>
                </p:oleObj>
              </mc:Choice>
              <mc:Fallback>
                <p:oleObj name="Equation" r:id="rId16" imgW="609480" imgH="215640" progId="Equation.DSMT4">
                  <p:embed/>
                  <p:pic>
                    <p:nvPicPr>
                      <p:cNvPr id="11" name="Object 2">
                        <a:extLst>
                          <a:ext uri="{FF2B5EF4-FFF2-40B4-BE49-F238E27FC236}">
                            <a16:creationId xmlns:a16="http://schemas.microsoft.com/office/drawing/2014/main" id="{081BE7FF-44E7-44FF-B742-A83F8030864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5301" y="4607160"/>
                        <a:ext cx="1731539" cy="612922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3EB7A687-844E-4B7C-B136-4E858A33B7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1819" y="1485055"/>
            <a:ext cx="30575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altLang="en-US" dirty="0">
                <a:solidFill>
                  <a:srgbClr val="FF0000"/>
                </a:solidFill>
              </a:rPr>
              <a:t>Just be mindful that you don’t get these mixed up!!</a:t>
            </a:r>
          </a:p>
        </p:txBody>
      </p:sp>
      <p:graphicFrame>
        <p:nvGraphicFramePr>
          <p:cNvPr id="13" name="Object 15">
            <a:extLst>
              <a:ext uri="{FF2B5EF4-FFF2-40B4-BE49-F238E27FC236}">
                <a16:creationId xmlns:a16="http://schemas.microsoft.com/office/drawing/2014/main" id="{9C64A12D-FB8E-4E8A-BE59-D6A18D0B80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3338455"/>
              </p:ext>
            </p:extLst>
          </p:nvPr>
        </p:nvGraphicFramePr>
        <p:xfrm>
          <a:off x="1716812" y="2067381"/>
          <a:ext cx="2855191" cy="4119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752480" imgH="253800" progId="Equation.DSMT4">
                  <p:embed/>
                </p:oleObj>
              </mc:Choice>
              <mc:Fallback>
                <p:oleObj name="Equation" r:id="rId18" imgW="1752480" imgH="253800" progId="Equation.DSMT4">
                  <p:embed/>
                  <p:pic>
                    <p:nvPicPr>
                      <p:cNvPr id="13" name="Object 15">
                        <a:extLst>
                          <a:ext uri="{FF2B5EF4-FFF2-40B4-BE49-F238E27FC236}">
                            <a16:creationId xmlns:a16="http://schemas.microsoft.com/office/drawing/2014/main" id="{9C64A12D-FB8E-4E8A-BE59-D6A18D0B804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812" y="2067381"/>
                        <a:ext cx="2855191" cy="41191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5">
            <a:extLst>
              <a:ext uri="{FF2B5EF4-FFF2-40B4-BE49-F238E27FC236}">
                <a16:creationId xmlns:a16="http://schemas.microsoft.com/office/drawing/2014/main" id="{015A20DA-A26D-4D45-969B-09E47C8202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7597801"/>
              </p:ext>
            </p:extLst>
          </p:nvPr>
        </p:nvGraphicFramePr>
        <p:xfrm>
          <a:off x="1716811" y="2476794"/>
          <a:ext cx="2814638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726920" imgH="253800" progId="Equation.DSMT4">
                  <p:embed/>
                </p:oleObj>
              </mc:Choice>
              <mc:Fallback>
                <p:oleObj name="Equation" r:id="rId20" imgW="1726920" imgH="253800" progId="Equation.DSMT4">
                  <p:embed/>
                  <p:pic>
                    <p:nvPicPr>
                      <p:cNvPr id="14" name="Object 15">
                        <a:extLst>
                          <a:ext uri="{FF2B5EF4-FFF2-40B4-BE49-F238E27FC236}">
                            <a16:creationId xmlns:a16="http://schemas.microsoft.com/office/drawing/2014/main" id="{015A20DA-A26D-4D45-969B-09E47C82021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811" y="2476794"/>
                        <a:ext cx="2814638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>
            <a:extLst>
              <a:ext uri="{FF2B5EF4-FFF2-40B4-BE49-F238E27FC236}">
                <a16:creationId xmlns:a16="http://schemas.microsoft.com/office/drawing/2014/main" id="{F91ED055-EED0-4532-9B03-E007CB009D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4670831"/>
              </p:ext>
            </p:extLst>
          </p:nvPr>
        </p:nvGraphicFramePr>
        <p:xfrm>
          <a:off x="7073550" y="650893"/>
          <a:ext cx="974725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82181" imgH="215713" progId="Equation.DSMT4">
                  <p:embed/>
                </p:oleObj>
              </mc:Choice>
              <mc:Fallback>
                <p:oleObj name="Equation" r:id="rId22" imgW="482181" imgH="215713" progId="Equation.DSMT4">
                  <p:embed/>
                  <p:pic>
                    <p:nvPicPr>
                      <p:cNvPr id="15" name="Object 2">
                        <a:extLst>
                          <a:ext uri="{FF2B5EF4-FFF2-40B4-BE49-F238E27FC236}">
                            <a16:creationId xmlns:a16="http://schemas.microsoft.com/office/drawing/2014/main" id="{F91ED055-EED0-4532-9B03-E007CB009D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3550" y="650893"/>
                        <a:ext cx="974725" cy="436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">
            <a:extLst>
              <a:ext uri="{FF2B5EF4-FFF2-40B4-BE49-F238E27FC236}">
                <a16:creationId xmlns:a16="http://schemas.microsoft.com/office/drawing/2014/main" id="{398B6EC3-ECB0-42D8-9120-186EBB320E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0906564"/>
              </p:ext>
            </p:extLst>
          </p:nvPr>
        </p:nvGraphicFramePr>
        <p:xfrm>
          <a:off x="7065613" y="1085295"/>
          <a:ext cx="947737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69696" imgH="215806" progId="Equation.DSMT4">
                  <p:embed/>
                </p:oleObj>
              </mc:Choice>
              <mc:Fallback>
                <p:oleObj name="Equation" r:id="rId24" imgW="469696" imgH="215806" progId="Equation.DSMT4">
                  <p:embed/>
                  <p:pic>
                    <p:nvPicPr>
                      <p:cNvPr id="16" name="Object 3">
                        <a:extLst>
                          <a:ext uri="{FF2B5EF4-FFF2-40B4-BE49-F238E27FC236}">
                            <a16:creationId xmlns:a16="http://schemas.microsoft.com/office/drawing/2014/main" id="{398B6EC3-ECB0-42D8-9120-186EBB320E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5613" y="1085295"/>
                        <a:ext cx="947737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4">
            <a:extLst>
              <a:ext uri="{FF2B5EF4-FFF2-40B4-BE49-F238E27FC236}">
                <a16:creationId xmlns:a16="http://schemas.microsoft.com/office/drawing/2014/main" id="{57F78FA4-E9F1-4624-9E7F-F492B2BBC7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4326431"/>
              </p:ext>
            </p:extLst>
          </p:nvPr>
        </p:nvGraphicFramePr>
        <p:xfrm>
          <a:off x="8075263" y="674706"/>
          <a:ext cx="1893887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939800" imgH="228600" progId="Equation.DSMT4">
                  <p:embed/>
                </p:oleObj>
              </mc:Choice>
              <mc:Fallback>
                <p:oleObj name="Equation" r:id="rId26" imgW="939800" imgH="228600" progId="Equation.DSMT4">
                  <p:embed/>
                  <p:pic>
                    <p:nvPicPr>
                      <p:cNvPr id="17" name="Object 4">
                        <a:extLst>
                          <a:ext uri="{FF2B5EF4-FFF2-40B4-BE49-F238E27FC236}">
                            <a16:creationId xmlns:a16="http://schemas.microsoft.com/office/drawing/2014/main" id="{57F78FA4-E9F1-4624-9E7F-F492B2BBC7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75263" y="674706"/>
                        <a:ext cx="1893887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5">
            <a:extLst>
              <a:ext uri="{FF2B5EF4-FFF2-40B4-BE49-F238E27FC236}">
                <a16:creationId xmlns:a16="http://schemas.microsoft.com/office/drawing/2014/main" id="{FF617964-DD22-4AED-90FB-E527EB83AE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0180970"/>
              </p:ext>
            </p:extLst>
          </p:nvPr>
        </p:nvGraphicFramePr>
        <p:xfrm>
          <a:off x="8064150" y="1139270"/>
          <a:ext cx="1819275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901309" imgH="228501" progId="Equation.DSMT4">
                  <p:embed/>
                </p:oleObj>
              </mc:Choice>
              <mc:Fallback>
                <p:oleObj name="Equation" r:id="rId28" imgW="901309" imgH="228501" progId="Equation.DSMT4">
                  <p:embed/>
                  <p:pic>
                    <p:nvPicPr>
                      <p:cNvPr id="18" name="Object 5">
                        <a:extLst>
                          <a:ext uri="{FF2B5EF4-FFF2-40B4-BE49-F238E27FC236}">
                            <a16:creationId xmlns:a16="http://schemas.microsoft.com/office/drawing/2014/main" id="{FF617964-DD22-4AED-90FB-E527EB83AE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64150" y="1139270"/>
                        <a:ext cx="1819275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6">
            <a:extLst>
              <a:ext uri="{FF2B5EF4-FFF2-40B4-BE49-F238E27FC236}">
                <a16:creationId xmlns:a16="http://schemas.microsoft.com/office/drawing/2014/main" id="{6B832441-00CC-4C24-A7A3-40649FD7A5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0261449"/>
              </p:ext>
            </p:extLst>
          </p:nvPr>
        </p:nvGraphicFramePr>
        <p:xfrm>
          <a:off x="6984650" y="1544382"/>
          <a:ext cx="134302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532937" imgH="164957" progId="Equation.DSMT4">
                  <p:embed/>
                </p:oleObj>
              </mc:Choice>
              <mc:Fallback>
                <p:oleObj name="Equation" r:id="rId30" imgW="532937" imgH="164957" progId="Equation.DSMT4">
                  <p:embed/>
                  <p:pic>
                    <p:nvPicPr>
                      <p:cNvPr id="19" name="Object 6">
                        <a:extLst>
                          <a:ext uri="{FF2B5EF4-FFF2-40B4-BE49-F238E27FC236}">
                            <a16:creationId xmlns:a16="http://schemas.microsoft.com/office/drawing/2014/main" id="{6B832441-00CC-4C24-A7A3-40649FD7A59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4650" y="1544382"/>
                        <a:ext cx="1343025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7">
            <a:extLst>
              <a:ext uri="{FF2B5EF4-FFF2-40B4-BE49-F238E27FC236}">
                <a16:creationId xmlns:a16="http://schemas.microsoft.com/office/drawing/2014/main" id="{1D4B7E5A-4049-4198-885C-B952221483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5156480"/>
              </p:ext>
            </p:extLst>
          </p:nvPr>
        </p:nvGraphicFramePr>
        <p:xfrm>
          <a:off x="8276875" y="1479294"/>
          <a:ext cx="1279525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507780" imgH="215806" progId="Equation.DSMT4">
                  <p:embed/>
                </p:oleObj>
              </mc:Choice>
              <mc:Fallback>
                <p:oleObj name="Equation" r:id="rId32" imgW="507780" imgH="215806" progId="Equation.DSMT4">
                  <p:embed/>
                  <p:pic>
                    <p:nvPicPr>
                      <p:cNvPr id="20" name="Object 7">
                        <a:extLst>
                          <a:ext uri="{FF2B5EF4-FFF2-40B4-BE49-F238E27FC236}">
                            <a16:creationId xmlns:a16="http://schemas.microsoft.com/office/drawing/2014/main" id="{1D4B7E5A-4049-4198-885C-B952221483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6875" y="1479294"/>
                        <a:ext cx="1279525" cy="544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8">
            <a:extLst>
              <a:ext uri="{FF2B5EF4-FFF2-40B4-BE49-F238E27FC236}">
                <a16:creationId xmlns:a16="http://schemas.microsoft.com/office/drawing/2014/main" id="{B80568D3-DC48-4665-99D6-B5A9DC29E5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8809004"/>
              </p:ext>
            </p:extLst>
          </p:nvPr>
        </p:nvGraphicFramePr>
        <p:xfrm>
          <a:off x="8286400" y="1472944"/>
          <a:ext cx="798513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317087" imgH="215619" progId="Equation.DSMT4">
                  <p:embed/>
                </p:oleObj>
              </mc:Choice>
              <mc:Fallback>
                <p:oleObj name="Equation" r:id="rId34" imgW="317087" imgH="215619" progId="Equation.DSMT4">
                  <p:embed/>
                  <p:pic>
                    <p:nvPicPr>
                      <p:cNvPr id="21" name="Object 8">
                        <a:extLst>
                          <a:ext uri="{FF2B5EF4-FFF2-40B4-BE49-F238E27FC236}">
                            <a16:creationId xmlns:a16="http://schemas.microsoft.com/office/drawing/2014/main" id="{B80568D3-DC48-4665-99D6-B5A9DC29E5F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86400" y="1472944"/>
                        <a:ext cx="798513" cy="544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9">
            <a:extLst>
              <a:ext uri="{FF2B5EF4-FFF2-40B4-BE49-F238E27FC236}">
                <a16:creationId xmlns:a16="http://schemas.microsoft.com/office/drawing/2014/main" id="{0ABF3F7C-3FDE-4433-A6E5-C1E49172F0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924960"/>
              </p:ext>
            </p:extLst>
          </p:nvPr>
        </p:nvGraphicFramePr>
        <p:xfrm>
          <a:off x="7066935" y="2058161"/>
          <a:ext cx="1583002" cy="4159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965200" imgH="254000" progId="Equation.DSMT4">
                  <p:embed/>
                </p:oleObj>
              </mc:Choice>
              <mc:Fallback>
                <p:oleObj name="Equation" r:id="rId36" imgW="965200" imgH="254000" progId="Equation.DSMT4">
                  <p:embed/>
                  <p:pic>
                    <p:nvPicPr>
                      <p:cNvPr id="22" name="Object 9">
                        <a:extLst>
                          <a:ext uri="{FF2B5EF4-FFF2-40B4-BE49-F238E27FC236}">
                            <a16:creationId xmlns:a16="http://schemas.microsoft.com/office/drawing/2014/main" id="{0ABF3F7C-3FDE-4433-A6E5-C1E49172F04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6935" y="2058161"/>
                        <a:ext cx="1583002" cy="4159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0">
            <a:extLst>
              <a:ext uri="{FF2B5EF4-FFF2-40B4-BE49-F238E27FC236}">
                <a16:creationId xmlns:a16="http://schemas.microsoft.com/office/drawing/2014/main" id="{CC3C6CF5-F079-400A-94D3-D7F2718752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5203936"/>
              </p:ext>
            </p:extLst>
          </p:nvPr>
        </p:nvGraphicFramePr>
        <p:xfrm>
          <a:off x="9002795" y="2133079"/>
          <a:ext cx="949325" cy="2838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507780" imgH="152334" progId="Equation.DSMT4">
                  <p:embed/>
                </p:oleObj>
              </mc:Choice>
              <mc:Fallback>
                <p:oleObj name="Equation" r:id="rId38" imgW="507780" imgH="152334" progId="Equation.DSMT4">
                  <p:embed/>
                  <p:pic>
                    <p:nvPicPr>
                      <p:cNvPr id="23" name="Object 10">
                        <a:extLst>
                          <a:ext uri="{FF2B5EF4-FFF2-40B4-BE49-F238E27FC236}">
                            <a16:creationId xmlns:a16="http://schemas.microsoft.com/office/drawing/2014/main" id="{CC3C6CF5-F079-400A-94D3-D7F27187520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2795" y="2133079"/>
                        <a:ext cx="949325" cy="2838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1">
            <a:extLst>
              <a:ext uri="{FF2B5EF4-FFF2-40B4-BE49-F238E27FC236}">
                <a16:creationId xmlns:a16="http://schemas.microsoft.com/office/drawing/2014/main" id="{23B3017D-EB03-42A0-8536-AE7CEF2599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7258958"/>
              </p:ext>
            </p:extLst>
          </p:nvPr>
        </p:nvGraphicFramePr>
        <p:xfrm>
          <a:off x="8684863" y="2089911"/>
          <a:ext cx="676419" cy="3377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457200" imgH="228600" progId="Equation.DSMT4">
                  <p:embed/>
                </p:oleObj>
              </mc:Choice>
              <mc:Fallback>
                <p:oleObj name="Equation" r:id="rId40" imgW="457200" imgH="228600" progId="Equation.DSMT4">
                  <p:embed/>
                  <p:pic>
                    <p:nvPicPr>
                      <p:cNvPr id="24" name="Object 11">
                        <a:extLst>
                          <a:ext uri="{FF2B5EF4-FFF2-40B4-BE49-F238E27FC236}">
                            <a16:creationId xmlns:a16="http://schemas.microsoft.com/office/drawing/2014/main" id="{23B3017D-EB03-42A0-8536-AE7CEF2599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84863" y="2089911"/>
                        <a:ext cx="676419" cy="33774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2">
            <a:extLst>
              <a:ext uri="{FF2B5EF4-FFF2-40B4-BE49-F238E27FC236}">
                <a16:creationId xmlns:a16="http://schemas.microsoft.com/office/drawing/2014/main" id="{C200DFA7-130F-4A5C-93A9-E7D61607B7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9182969"/>
              </p:ext>
            </p:extLst>
          </p:nvPr>
        </p:nvGraphicFramePr>
        <p:xfrm>
          <a:off x="9653740" y="2073563"/>
          <a:ext cx="831852" cy="4159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457200" imgH="228600" progId="Equation.DSMT4">
                  <p:embed/>
                </p:oleObj>
              </mc:Choice>
              <mc:Fallback>
                <p:oleObj name="Equation" r:id="rId42" imgW="457200" imgH="228600" progId="Equation.DSMT4">
                  <p:embed/>
                  <p:pic>
                    <p:nvPicPr>
                      <p:cNvPr id="25" name="Object 12">
                        <a:extLst>
                          <a:ext uri="{FF2B5EF4-FFF2-40B4-BE49-F238E27FC236}">
                            <a16:creationId xmlns:a16="http://schemas.microsoft.com/office/drawing/2014/main" id="{C200DFA7-130F-4A5C-93A9-E7D61607B70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3740" y="2073563"/>
                        <a:ext cx="831852" cy="41592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>
            <a:extLst>
              <a:ext uri="{FF2B5EF4-FFF2-40B4-BE49-F238E27FC236}">
                <a16:creationId xmlns:a16="http://schemas.microsoft.com/office/drawing/2014/main" id="{2F6F70B0-23D6-40DB-AB38-287959C249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60587" y="2738376"/>
            <a:ext cx="12922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altLang="en-US" dirty="0">
                <a:solidFill>
                  <a:srgbClr val="FF0000"/>
                </a:solidFill>
              </a:rPr>
              <a:t>Proof:</a:t>
            </a:r>
          </a:p>
        </p:txBody>
      </p:sp>
      <p:graphicFrame>
        <p:nvGraphicFramePr>
          <p:cNvPr id="27" name="Object 2">
            <a:extLst>
              <a:ext uri="{FF2B5EF4-FFF2-40B4-BE49-F238E27FC236}">
                <a16:creationId xmlns:a16="http://schemas.microsoft.com/office/drawing/2014/main" id="{9568E83B-6470-4B39-8C1E-B0C3D39952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1641385"/>
              </p:ext>
            </p:extLst>
          </p:nvPr>
        </p:nvGraphicFramePr>
        <p:xfrm>
          <a:off x="6997098" y="3038062"/>
          <a:ext cx="863600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482181" imgH="215713" progId="Equation.DSMT4">
                  <p:embed/>
                </p:oleObj>
              </mc:Choice>
              <mc:Fallback>
                <p:oleObj name="Equation" r:id="rId44" imgW="482181" imgH="215713" progId="Equation.DSMT4">
                  <p:embed/>
                  <p:pic>
                    <p:nvPicPr>
                      <p:cNvPr id="27" name="Object 2">
                        <a:extLst>
                          <a:ext uri="{FF2B5EF4-FFF2-40B4-BE49-F238E27FC236}">
                            <a16:creationId xmlns:a16="http://schemas.microsoft.com/office/drawing/2014/main" id="{9568E83B-6470-4B39-8C1E-B0C3D399528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97098" y="3038062"/>
                        <a:ext cx="863600" cy="38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3">
            <a:extLst>
              <a:ext uri="{FF2B5EF4-FFF2-40B4-BE49-F238E27FC236}">
                <a16:creationId xmlns:a16="http://schemas.microsoft.com/office/drawing/2014/main" id="{9499D230-F87E-49DF-B606-C6DF5A3568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1257058"/>
              </p:ext>
            </p:extLst>
          </p:nvPr>
        </p:nvGraphicFramePr>
        <p:xfrm>
          <a:off x="6997098" y="3474481"/>
          <a:ext cx="839788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469696" imgH="215806" progId="Equation.DSMT4">
                  <p:embed/>
                </p:oleObj>
              </mc:Choice>
              <mc:Fallback>
                <p:oleObj name="Equation" r:id="rId45" imgW="469696" imgH="215806" progId="Equation.DSMT4">
                  <p:embed/>
                  <p:pic>
                    <p:nvPicPr>
                      <p:cNvPr id="28" name="Object 3">
                        <a:extLst>
                          <a:ext uri="{FF2B5EF4-FFF2-40B4-BE49-F238E27FC236}">
                            <a16:creationId xmlns:a16="http://schemas.microsoft.com/office/drawing/2014/main" id="{9499D230-F87E-49DF-B606-C6DF5A35686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97098" y="3474481"/>
                        <a:ext cx="839788" cy="38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4">
            <a:extLst>
              <a:ext uri="{FF2B5EF4-FFF2-40B4-BE49-F238E27FC236}">
                <a16:creationId xmlns:a16="http://schemas.microsoft.com/office/drawing/2014/main" id="{7D872752-1E98-43E7-8B0C-5ED81842BE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8965255"/>
              </p:ext>
            </p:extLst>
          </p:nvPr>
        </p:nvGraphicFramePr>
        <p:xfrm>
          <a:off x="7908324" y="3065049"/>
          <a:ext cx="1681163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939800" imgH="228600" progId="Equation.DSMT4">
                  <p:embed/>
                </p:oleObj>
              </mc:Choice>
              <mc:Fallback>
                <p:oleObj name="Equation" r:id="rId46" imgW="939800" imgH="228600" progId="Equation.DSMT4">
                  <p:embed/>
                  <p:pic>
                    <p:nvPicPr>
                      <p:cNvPr id="29" name="Object 4">
                        <a:extLst>
                          <a:ext uri="{FF2B5EF4-FFF2-40B4-BE49-F238E27FC236}">
                            <a16:creationId xmlns:a16="http://schemas.microsoft.com/office/drawing/2014/main" id="{7D872752-1E98-43E7-8B0C-5ED81842BEA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08324" y="3065049"/>
                        <a:ext cx="1681163" cy="407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5">
            <a:extLst>
              <a:ext uri="{FF2B5EF4-FFF2-40B4-BE49-F238E27FC236}">
                <a16:creationId xmlns:a16="http://schemas.microsoft.com/office/drawing/2014/main" id="{155800C3-DFA3-4286-B6F3-6E9B22BB63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8722767"/>
              </p:ext>
            </p:extLst>
          </p:nvPr>
        </p:nvGraphicFramePr>
        <p:xfrm>
          <a:off x="7901973" y="3437969"/>
          <a:ext cx="161290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901309" imgH="228501" progId="Equation.DSMT4">
                  <p:embed/>
                </p:oleObj>
              </mc:Choice>
              <mc:Fallback>
                <p:oleObj name="Equation" r:id="rId48" imgW="901309" imgH="228501" progId="Equation.DSMT4">
                  <p:embed/>
                  <p:pic>
                    <p:nvPicPr>
                      <p:cNvPr id="30" name="Object 5">
                        <a:extLst>
                          <a:ext uri="{FF2B5EF4-FFF2-40B4-BE49-F238E27FC236}">
                            <a16:creationId xmlns:a16="http://schemas.microsoft.com/office/drawing/2014/main" id="{155800C3-DFA3-4286-B6F3-6E9B22BB63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01973" y="3437969"/>
                        <a:ext cx="1612900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6">
            <a:extLst>
              <a:ext uri="{FF2B5EF4-FFF2-40B4-BE49-F238E27FC236}">
                <a16:creationId xmlns:a16="http://schemas.microsoft.com/office/drawing/2014/main" id="{0411A87C-6004-488A-A71A-2C4CB9C31C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4363458"/>
              </p:ext>
            </p:extLst>
          </p:nvPr>
        </p:nvGraphicFramePr>
        <p:xfrm>
          <a:off x="6878037" y="3822720"/>
          <a:ext cx="137477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545626" imgH="164957" progId="Equation.DSMT4">
                  <p:embed/>
                </p:oleObj>
              </mc:Choice>
              <mc:Fallback>
                <p:oleObj name="Equation" r:id="rId50" imgW="545626" imgH="164957" progId="Equation.DSMT4">
                  <p:embed/>
                  <p:pic>
                    <p:nvPicPr>
                      <p:cNvPr id="31" name="Object 6">
                        <a:extLst>
                          <a:ext uri="{FF2B5EF4-FFF2-40B4-BE49-F238E27FC236}">
                            <a16:creationId xmlns:a16="http://schemas.microsoft.com/office/drawing/2014/main" id="{0411A87C-6004-488A-A71A-2C4CB9C31C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8037" y="3822720"/>
                        <a:ext cx="1374775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7">
            <a:extLst>
              <a:ext uri="{FF2B5EF4-FFF2-40B4-BE49-F238E27FC236}">
                <a16:creationId xmlns:a16="http://schemas.microsoft.com/office/drawing/2014/main" id="{4B2B2B00-CA6B-4321-B03D-E56EC1C824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124335"/>
              </p:ext>
            </p:extLst>
          </p:nvPr>
        </p:nvGraphicFramePr>
        <p:xfrm>
          <a:off x="8278212" y="3757632"/>
          <a:ext cx="1311275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520474" imgH="215806" progId="Equation.DSMT4">
                  <p:embed/>
                </p:oleObj>
              </mc:Choice>
              <mc:Fallback>
                <p:oleObj name="Equation" r:id="rId52" imgW="520474" imgH="215806" progId="Equation.DSMT4">
                  <p:embed/>
                  <p:pic>
                    <p:nvPicPr>
                      <p:cNvPr id="32" name="Object 7">
                        <a:extLst>
                          <a:ext uri="{FF2B5EF4-FFF2-40B4-BE49-F238E27FC236}">
                            <a16:creationId xmlns:a16="http://schemas.microsoft.com/office/drawing/2014/main" id="{4B2B2B00-CA6B-4321-B03D-E56EC1C8249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8212" y="3757632"/>
                        <a:ext cx="1311275" cy="544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8">
            <a:extLst>
              <a:ext uri="{FF2B5EF4-FFF2-40B4-BE49-F238E27FC236}">
                <a16:creationId xmlns:a16="http://schemas.microsoft.com/office/drawing/2014/main" id="{4325F098-F588-40CB-8401-A7677F57FA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9714171"/>
              </p:ext>
            </p:extLst>
          </p:nvPr>
        </p:nvGraphicFramePr>
        <p:xfrm>
          <a:off x="8281386" y="3754457"/>
          <a:ext cx="798512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4" imgW="317087" imgH="215619" progId="Equation.DSMT4">
                  <p:embed/>
                </p:oleObj>
              </mc:Choice>
              <mc:Fallback>
                <p:oleObj name="Equation" r:id="rId54" imgW="317087" imgH="215619" progId="Equation.DSMT4">
                  <p:embed/>
                  <p:pic>
                    <p:nvPicPr>
                      <p:cNvPr id="33" name="Object 8">
                        <a:extLst>
                          <a:ext uri="{FF2B5EF4-FFF2-40B4-BE49-F238E27FC236}">
                            <a16:creationId xmlns:a16="http://schemas.microsoft.com/office/drawing/2014/main" id="{4325F098-F588-40CB-8401-A7677F57FA0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81386" y="3754457"/>
                        <a:ext cx="798512" cy="544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9">
            <a:extLst>
              <a:ext uri="{FF2B5EF4-FFF2-40B4-BE49-F238E27FC236}">
                <a16:creationId xmlns:a16="http://schemas.microsoft.com/office/drawing/2014/main" id="{4F907C0D-AC35-4449-B99F-D2736DB32F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6927888"/>
              </p:ext>
            </p:extLst>
          </p:nvPr>
        </p:nvGraphicFramePr>
        <p:xfrm>
          <a:off x="6997099" y="4362470"/>
          <a:ext cx="1281113" cy="3320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6" imgW="977476" imgH="253890" progId="Equation.DSMT4">
                  <p:embed/>
                </p:oleObj>
              </mc:Choice>
              <mc:Fallback>
                <p:oleObj name="Equation" r:id="rId56" imgW="977476" imgH="253890" progId="Equation.DSMT4">
                  <p:embed/>
                  <p:pic>
                    <p:nvPicPr>
                      <p:cNvPr id="34" name="Object 9">
                        <a:extLst>
                          <a:ext uri="{FF2B5EF4-FFF2-40B4-BE49-F238E27FC236}">
                            <a16:creationId xmlns:a16="http://schemas.microsoft.com/office/drawing/2014/main" id="{4F907C0D-AC35-4449-B99F-D2736DB32F0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97099" y="4362470"/>
                        <a:ext cx="1281113" cy="3320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10">
            <a:extLst>
              <a:ext uri="{FF2B5EF4-FFF2-40B4-BE49-F238E27FC236}">
                <a16:creationId xmlns:a16="http://schemas.microsoft.com/office/drawing/2014/main" id="{AD13F24F-0BA2-4991-82D3-F3029B109B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3118537"/>
              </p:ext>
            </p:extLst>
          </p:nvPr>
        </p:nvGraphicFramePr>
        <p:xfrm>
          <a:off x="8529830" y="4404253"/>
          <a:ext cx="792163" cy="2227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8" imgW="495085" imgH="139639" progId="Equation.DSMT4">
                  <p:embed/>
                </p:oleObj>
              </mc:Choice>
              <mc:Fallback>
                <p:oleObj name="Equation" r:id="rId58" imgW="495085" imgH="139639" progId="Equation.DSMT4">
                  <p:embed/>
                  <p:pic>
                    <p:nvPicPr>
                      <p:cNvPr id="35" name="Object 10">
                        <a:extLst>
                          <a:ext uri="{FF2B5EF4-FFF2-40B4-BE49-F238E27FC236}">
                            <a16:creationId xmlns:a16="http://schemas.microsoft.com/office/drawing/2014/main" id="{AD13F24F-0BA2-4991-82D3-F3029B109B6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29830" y="4404253"/>
                        <a:ext cx="792163" cy="2227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11">
            <a:extLst>
              <a:ext uri="{FF2B5EF4-FFF2-40B4-BE49-F238E27FC236}">
                <a16:creationId xmlns:a16="http://schemas.microsoft.com/office/drawing/2014/main" id="{49368053-E383-4F92-B3DA-D5C46AC1BD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433137"/>
              </p:ext>
            </p:extLst>
          </p:nvPr>
        </p:nvGraphicFramePr>
        <p:xfrm>
          <a:off x="8292499" y="4374307"/>
          <a:ext cx="777875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0" imgW="571320" imgH="228600" progId="Equation.DSMT4">
                  <p:embed/>
                </p:oleObj>
              </mc:Choice>
              <mc:Fallback>
                <p:oleObj name="Equation" r:id="rId60" imgW="571320" imgH="228600" progId="Equation.DSMT4">
                  <p:embed/>
                  <p:pic>
                    <p:nvPicPr>
                      <p:cNvPr id="36" name="Object 11">
                        <a:extLst>
                          <a:ext uri="{FF2B5EF4-FFF2-40B4-BE49-F238E27FC236}">
                            <a16:creationId xmlns:a16="http://schemas.microsoft.com/office/drawing/2014/main" id="{49368053-E383-4F92-B3DA-D5C46AC1BDE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92499" y="4374307"/>
                        <a:ext cx="777875" cy="3095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12">
            <a:extLst>
              <a:ext uri="{FF2B5EF4-FFF2-40B4-BE49-F238E27FC236}">
                <a16:creationId xmlns:a16="http://schemas.microsoft.com/office/drawing/2014/main" id="{B6A22EC6-30F2-44E8-BB8E-38F37F90C7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0747076"/>
              </p:ext>
            </p:extLst>
          </p:nvPr>
        </p:nvGraphicFramePr>
        <p:xfrm>
          <a:off x="9125936" y="4358431"/>
          <a:ext cx="777875" cy="3884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2" imgW="457200" imgH="228600" progId="Equation.DSMT4">
                  <p:embed/>
                </p:oleObj>
              </mc:Choice>
              <mc:Fallback>
                <p:oleObj name="Equation" r:id="rId62" imgW="457200" imgH="228600" progId="Equation.DSMT4">
                  <p:embed/>
                  <p:pic>
                    <p:nvPicPr>
                      <p:cNvPr id="37" name="Object 12">
                        <a:extLst>
                          <a:ext uri="{FF2B5EF4-FFF2-40B4-BE49-F238E27FC236}">
                            <a16:creationId xmlns:a16="http://schemas.microsoft.com/office/drawing/2014/main" id="{B6A22EC6-30F2-44E8-BB8E-38F37F90C7E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25936" y="4358431"/>
                        <a:ext cx="777875" cy="38840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7">
            <a:extLst>
              <a:ext uri="{FF2B5EF4-FFF2-40B4-BE49-F238E27FC236}">
                <a16:creationId xmlns:a16="http://schemas.microsoft.com/office/drawing/2014/main" id="{5553B940-BC61-4818-88EB-9F0091195E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0651" y="409849"/>
            <a:ext cx="12922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altLang="en-US" dirty="0">
                <a:solidFill>
                  <a:srgbClr val="FF0000"/>
                </a:solidFill>
              </a:rPr>
              <a:t>Proof: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E00373D-9126-43AB-B886-AC029068BC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2507" y="3511793"/>
            <a:ext cx="341659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altLang="en-US" dirty="0">
                <a:solidFill>
                  <a:srgbClr val="FF0000"/>
                </a:solidFill>
              </a:rPr>
              <a:t>Again, don’t these mixed up!!</a:t>
            </a:r>
          </a:p>
        </p:txBody>
      </p:sp>
      <p:graphicFrame>
        <p:nvGraphicFramePr>
          <p:cNvPr id="40" name="Object 15">
            <a:extLst>
              <a:ext uri="{FF2B5EF4-FFF2-40B4-BE49-F238E27FC236}">
                <a16:creationId xmlns:a16="http://schemas.microsoft.com/office/drawing/2014/main" id="{3C54D7CF-F5E2-459F-B9AD-1FA5819D61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1363529"/>
              </p:ext>
            </p:extLst>
          </p:nvPr>
        </p:nvGraphicFramePr>
        <p:xfrm>
          <a:off x="1696535" y="3894423"/>
          <a:ext cx="2855191" cy="4119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3" imgW="1752480" imgH="253800" progId="Equation.DSMT4">
                  <p:embed/>
                </p:oleObj>
              </mc:Choice>
              <mc:Fallback>
                <p:oleObj name="Equation" r:id="rId63" imgW="1752480" imgH="253800" progId="Equation.DSMT4">
                  <p:embed/>
                  <p:pic>
                    <p:nvPicPr>
                      <p:cNvPr id="40" name="Object 15">
                        <a:extLst>
                          <a:ext uri="{FF2B5EF4-FFF2-40B4-BE49-F238E27FC236}">
                            <a16:creationId xmlns:a16="http://schemas.microsoft.com/office/drawing/2014/main" id="{3C54D7CF-F5E2-459F-B9AD-1FA5819D61B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6535" y="3894423"/>
                        <a:ext cx="2855191" cy="41191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TextBox 40">
            <a:extLst>
              <a:ext uri="{FF2B5EF4-FFF2-40B4-BE49-F238E27FC236}">
                <a16:creationId xmlns:a16="http://schemas.microsoft.com/office/drawing/2014/main" id="{B4667AAA-EBF0-466D-8F73-9267A45C08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4744" y="4375136"/>
            <a:ext cx="12922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altLang="en-US" dirty="0">
                <a:solidFill>
                  <a:srgbClr val="FF0000"/>
                </a:solidFill>
              </a:rPr>
              <a:t>Proof:</a:t>
            </a:r>
          </a:p>
        </p:txBody>
      </p:sp>
      <p:graphicFrame>
        <p:nvGraphicFramePr>
          <p:cNvPr id="42" name="Object 2">
            <a:extLst>
              <a:ext uri="{FF2B5EF4-FFF2-40B4-BE49-F238E27FC236}">
                <a16:creationId xmlns:a16="http://schemas.microsoft.com/office/drawing/2014/main" id="{1D110EC2-9272-4DA3-A998-77FEED4E75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1563009"/>
              </p:ext>
            </p:extLst>
          </p:nvPr>
        </p:nvGraphicFramePr>
        <p:xfrm>
          <a:off x="4784334" y="4384789"/>
          <a:ext cx="1158875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5" imgW="647640" imgH="241200" progId="Equation.DSMT4">
                  <p:embed/>
                </p:oleObj>
              </mc:Choice>
              <mc:Fallback>
                <p:oleObj name="Equation" r:id="rId65" imgW="647640" imgH="241200" progId="Equation.DSMT4">
                  <p:embed/>
                  <p:pic>
                    <p:nvPicPr>
                      <p:cNvPr id="42" name="Object 2">
                        <a:extLst>
                          <a:ext uri="{FF2B5EF4-FFF2-40B4-BE49-F238E27FC236}">
                            <a16:creationId xmlns:a16="http://schemas.microsoft.com/office/drawing/2014/main" id="{1D110EC2-9272-4DA3-A998-77FEED4E75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4334" y="4384789"/>
                        <a:ext cx="1158875" cy="430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2">
            <a:extLst>
              <a:ext uri="{FF2B5EF4-FFF2-40B4-BE49-F238E27FC236}">
                <a16:creationId xmlns:a16="http://schemas.microsoft.com/office/drawing/2014/main" id="{1748283E-D024-4E41-BF23-BFE8655982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3163178"/>
              </p:ext>
            </p:extLst>
          </p:nvPr>
        </p:nvGraphicFramePr>
        <p:xfrm>
          <a:off x="4375552" y="4817947"/>
          <a:ext cx="1976437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7" imgW="1104840" imgH="241200" progId="Equation.DSMT4">
                  <p:embed/>
                </p:oleObj>
              </mc:Choice>
              <mc:Fallback>
                <p:oleObj name="Equation" r:id="rId67" imgW="1104840" imgH="241200" progId="Equation.DSMT4">
                  <p:embed/>
                  <p:pic>
                    <p:nvPicPr>
                      <p:cNvPr id="43" name="Object 2">
                        <a:extLst>
                          <a:ext uri="{FF2B5EF4-FFF2-40B4-BE49-F238E27FC236}">
                            <a16:creationId xmlns:a16="http://schemas.microsoft.com/office/drawing/2014/main" id="{1748283E-D024-4E41-BF23-BFE86559821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5552" y="4817947"/>
                        <a:ext cx="1976437" cy="43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2">
            <a:extLst>
              <a:ext uri="{FF2B5EF4-FFF2-40B4-BE49-F238E27FC236}">
                <a16:creationId xmlns:a16="http://schemas.microsoft.com/office/drawing/2014/main" id="{E9E06A98-69E1-4BD6-A0BA-85298444FA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2957968"/>
              </p:ext>
            </p:extLst>
          </p:nvPr>
        </p:nvGraphicFramePr>
        <p:xfrm>
          <a:off x="4126314" y="5256943"/>
          <a:ext cx="222567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9" imgW="1244520" imgH="228600" progId="Equation.DSMT4">
                  <p:embed/>
                </p:oleObj>
              </mc:Choice>
              <mc:Fallback>
                <p:oleObj name="Equation" r:id="rId69" imgW="1244520" imgH="228600" progId="Equation.DSMT4">
                  <p:embed/>
                  <p:pic>
                    <p:nvPicPr>
                      <p:cNvPr id="44" name="Object 2">
                        <a:extLst>
                          <a:ext uri="{FF2B5EF4-FFF2-40B4-BE49-F238E27FC236}">
                            <a16:creationId xmlns:a16="http://schemas.microsoft.com/office/drawing/2014/main" id="{E9E06A98-69E1-4BD6-A0BA-85298444FA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6314" y="5256943"/>
                        <a:ext cx="2225675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2">
            <a:extLst>
              <a:ext uri="{FF2B5EF4-FFF2-40B4-BE49-F238E27FC236}">
                <a16:creationId xmlns:a16="http://schemas.microsoft.com/office/drawing/2014/main" id="{3997B3C0-657A-4006-B85B-831D92CBCD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1131751"/>
              </p:ext>
            </p:extLst>
          </p:nvPr>
        </p:nvGraphicFramePr>
        <p:xfrm>
          <a:off x="4670826" y="5638474"/>
          <a:ext cx="1681162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1" imgW="939600" imgH="457200" progId="Equation.DSMT4">
                  <p:embed/>
                </p:oleObj>
              </mc:Choice>
              <mc:Fallback>
                <p:oleObj name="Equation" r:id="rId71" imgW="939600" imgH="457200" progId="Equation.DSMT4">
                  <p:embed/>
                  <p:pic>
                    <p:nvPicPr>
                      <p:cNvPr id="45" name="Object 2">
                        <a:extLst>
                          <a:ext uri="{FF2B5EF4-FFF2-40B4-BE49-F238E27FC236}">
                            <a16:creationId xmlns:a16="http://schemas.microsoft.com/office/drawing/2014/main" id="{3997B3C0-657A-4006-B85B-831D92CBCD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0826" y="5638474"/>
                        <a:ext cx="1681162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2">
            <a:extLst>
              <a:ext uri="{FF2B5EF4-FFF2-40B4-BE49-F238E27FC236}">
                <a16:creationId xmlns:a16="http://schemas.microsoft.com/office/drawing/2014/main" id="{01BFA90A-E5ED-4E50-8F87-613D39C3AA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9958954"/>
              </p:ext>
            </p:extLst>
          </p:nvPr>
        </p:nvGraphicFramePr>
        <p:xfrm>
          <a:off x="4670826" y="6426405"/>
          <a:ext cx="177165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3" imgW="990360" imgH="228600" progId="Equation.DSMT4">
                  <p:embed/>
                </p:oleObj>
              </mc:Choice>
              <mc:Fallback>
                <p:oleObj name="Equation" r:id="rId73" imgW="990360" imgH="228600" progId="Equation.DSMT4">
                  <p:embed/>
                  <p:pic>
                    <p:nvPicPr>
                      <p:cNvPr id="46" name="Object 2">
                        <a:extLst>
                          <a:ext uri="{FF2B5EF4-FFF2-40B4-BE49-F238E27FC236}">
                            <a16:creationId xmlns:a16="http://schemas.microsoft.com/office/drawing/2014/main" id="{01BFA90A-E5ED-4E50-8F87-613D39C3AA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0826" y="6426405"/>
                        <a:ext cx="177165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2">
            <a:extLst>
              <a:ext uri="{FF2B5EF4-FFF2-40B4-BE49-F238E27FC236}">
                <a16:creationId xmlns:a16="http://schemas.microsoft.com/office/drawing/2014/main" id="{DDA9FF91-D0F7-4BF3-A736-C8EFC33BBE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4214692"/>
              </p:ext>
            </p:extLst>
          </p:nvPr>
        </p:nvGraphicFramePr>
        <p:xfrm>
          <a:off x="6486175" y="5768138"/>
          <a:ext cx="1800225" cy="5444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5" imgW="583920" imgH="177480" progId="Equation.DSMT4">
                  <p:embed/>
                </p:oleObj>
              </mc:Choice>
              <mc:Fallback>
                <p:oleObj name="Equation" r:id="rId75" imgW="583920" imgH="177480" progId="Equation.DSMT4">
                  <p:embed/>
                  <p:pic>
                    <p:nvPicPr>
                      <p:cNvPr id="47" name="Object 2">
                        <a:extLst>
                          <a:ext uri="{FF2B5EF4-FFF2-40B4-BE49-F238E27FC236}">
                            <a16:creationId xmlns:a16="http://schemas.microsoft.com/office/drawing/2014/main" id="{DDA9FF91-D0F7-4BF3-A736-C8EFC33BBE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6175" y="5768138"/>
                        <a:ext cx="1800225" cy="54444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717787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6">
            <a:extLst>
              <a:ext uri="{FF2B5EF4-FFF2-40B4-BE49-F238E27FC236}">
                <a16:creationId xmlns:a16="http://schemas.microsoft.com/office/drawing/2014/main" id="{71FCCC34-98AA-408D-981E-B216C3DADA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5553661"/>
              </p:ext>
            </p:extLst>
          </p:nvPr>
        </p:nvGraphicFramePr>
        <p:xfrm>
          <a:off x="1819275" y="645691"/>
          <a:ext cx="2882900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35100" imgH="254000" progId="Equation.DSMT4">
                  <p:embed/>
                </p:oleObj>
              </mc:Choice>
              <mc:Fallback>
                <p:oleObj name="Equation" r:id="rId4" imgW="1435100" imgH="254000" progId="Equation.DSMT4">
                  <p:embed/>
                  <p:pic>
                    <p:nvPicPr>
                      <p:cNvPr id="4" name="Object 6">
                        <a:extLst>
                          <a:ext uri="{FF2B5EF4-FFF2-40B4-BE49-F238E27FC236}">
                            <a16:creationId xmlns:a16="http://schemas.microsoft.com/office/drawing/2014/main" id="{71FCCC34-98AA-408D-981E-B216C3DADA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9275" y="645691"/>
                        <a:ext cx="2882900" cy="509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8">
            <a:extLst>
              <a:ext uri="{FF2B5EF4-FFF2-40B4-BE49-F238E27FC236}">
                <a16:creationId xmlns:a16="http://schemas.microsoft.com/office/drawing/2014/main" id="{9BA1AC3B-2A9B-424A-BFA0-091E38FA41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8739214"/>
              </p:ext>
            </p:extLst>
          </p:nvPr>
        </p:nvGraphicFramePr>
        <p:xfrm>
          <a:off x="6291264" y="645691"/>
          <a:ext cx="2960687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73200" imgH="254000" progId="Equation.DSMT4">
                  <p:embed/>
                </p:oleObj>
              </mc:Choice>
              <mc:Fallback>
                <p:oleObj name="Equation" r:id="rId6" imgW="1473200" imgH="254000" progId="Equation.DSMT4">
                  <p:embed/>
                  <p:pic>
                    <p:nvPicPr>
                      <p:cNvPr id="5" name="Object 8">
                        <a:extLst>
                          <a:ext uri="{FF2B5EF4-FFF2-40B4-BE49-F238E27FC236}">
                            <a16:creationId xmlns:a16="http://schemas.microsoft.com/office/drawing/2014/main" id="{9BA1AC3B-2A9B-424A-BFA0-091E38FA41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1264" y="645691"/>
                        <a:ext cx="2960687" cy="509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>
            <a:extLst>
              <a:ext uri="{FF2B5EF4-FFF2-40B4-BE49-F238E27FC236}">
                <a16:creationId xmlns:a16="http://schemas.microsoft.com/office/drawing/2014/main" id="{266C1719-CE14-4FA5-8BCF-9B6CF59A9C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6672198"/>
              </p:ext>
            </p:extLst>
          </p:nvPr>
        </p:nvGraphicFramePr>
        <p:xfrm>
          <a:off x="1743076" y="2517248"/>
          <a:ext cx="3190875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86811" imgH="253890" progId="Equation.DSMT4">
                  <p:embed/>
                </p:oleObj>
              </mc:Choice>
              <mc:Fallback>
                <p:oleObj name="Equation" r:id="rId8" imgW="1586811" imgH="253890" progId="Equation.DSMT4">
                  <p:embed/>
                  <p:pic>
                    <p:nvPicPr>
                      <p:cNvPr id="6" name="Object 6">
                        <a:extLst>
                          <a:ext uri="{FF2B5EF4-FFF2-40B4-BE49-F238E27FC236}">
                            <a16:creationId xmlns:a16="http://schemas.microsoft.com/office/drawing/2014/main" id="{266C1719-CE14-4FA5-8BCF-9B6CF59A9C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3076" y="2517248"/>
                        <a:ext cx="3190875" cy="509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0B3B3D0D-9EE5-4989-8A8D-F4D4F783FA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6645959"/>
              </p:ext>
            </p:extLst>
          </p:nvPr>
        </p:nvGraphicFramePr>
        <p:xfrm>
          <a:off x="5870575" y="2517248"/>
          <a:ext cx="4160838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70100" imgH="254000" progId="Equation.DSMT4">
                  <p:embed/>
                </p:oleObj>
              </mc:Choice>
              <mc:Fallback>
                <p:oleObj name="Equation" r:id="rId10" imgW="2070100" imgH="2540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0B3B3D0D-9EE5-4989-8A8D-F4D4F783FA5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0575" y="2517248"/>
                        <a:ext cx="4160838" cy="509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>
            <a:extLst>
              <a:ext uri="{FF2B5EF4-FFF2-40B4-BE49-F238E27FC236}">
                <a16:creationId xmlns:a16="http://schemas.microsoft.com/office/drawing/2014/main" id="{B110AE3B-D9F0-4DB6-96CA-A1ABA7C56F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4278406"/>
              </p:ext>
            </p:extLst>
          </p:nvPr>
        </p:nvGraphicFramePr>
        <p:xfrm>
          <a:off x="1813242" y="3957216"/>
          <a:ext cx="2730500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58640" imgH="253800" progId="Equation.DSMT4">
                  <p:embed/>
                </p:oleObj>
              </mc:Choice>
              <mc:Fallback>
                <p:oleObj name="Equation" r:id="rId12" imgW="1358640" imgH="253800" progId="Equation.DSMT4">
                  <p:embed/>
                  <p:pic>
                    <p:nvPicPr>
                      <p:cNvPr id="8" name="Object 6">
                        <a:extLst>
                          <a:ext uri="{FF2B5EF4-FFF2-40B4-BE49-F238E27FC236}">
                            <a16:creationId xmlns:a16="http://schemas.microsoft.com/office/drawing/2014/main" id="{B110AE3B-D9F0-4DB6-96CA-A1ABA7C56F3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3242" y="3957216"/>
                        <a:ext cx="2730500" cy="509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2CAC992-E6EF-4037-9815-942D2163D69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599891" y="124692"/>
            <a:ext cx="8956964" cy="637309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Simplify each of the following without using a calculator:</a:t>
            </a:r>
          </a:p>
        </p:txBody>
      </p:sp>
      <p:graphicFrame>
        <p:nvGraphicFramePr>
          <p:cNvPr id="10" name="Object 6">
            <a:extLst>
              <a:ext uri="{FF2B5EF4-FFF2-40B4-BE49-F238E27FC236}">
                <a16:creationId xmlns:a16="http://schemas.microsoft.com/office/drawing/2014/main" id="{E7A2C280-557F-4BF4-9276-C9CF87D13A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776673"/>
              </p:ext>
            </p:extLst>
          </p:nvPr>
        </p:nvGraphicFramePr>
        <p:xfrm>
          <a:off x="5882215" y="3741739"/>
          <a:ext cx="2552700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69720" imgH="469800" progId="Equation.DSMT4">
                  <p:embed/>
                </p:oleObj>
              </mc:Choice>
              <mc:Fallback>
                <p:oleObj name="Equation" r:id="rId14" imgW="1269720" imgH="469800" progId="Equation.DSMT4">
                  <p:embed/>
                  <p:pic>
                    <p:nvPicPr>
                      <p:cNvPr id="10" name="Object 6">
                        <a:extLst>
                          <a:ext uri="{FF2B5EF4-FFF2-40B4-BE49-F238E27FC236}">
                            <a16:creationId xmlns:a16="http://schemas.microsoft.com/office/drawing/2014/main" id="{E7A2C280-557F-4BF4-9276-C9CF87D13A0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2215" y="3741739"/>
                        <a:ext cx="2552700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>
            <a:extLst>
              <a:ext uri="{FF2B5EF4-FFF2-40B4-BE49-F238E27FC236}">
                <a16:creationId xmlns:a16="http://schemas.microsoft.com/office/drawing/2014/main" id="{3612A554-9DCE-448B-AB9E-0226DD99A1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7099533"/>
              </p:ext>
            </p:extLst>
          </p:nvPr>
        </p:nvGraphicFramePr>
        <p:xfrm>
          <a:off x="1743076" y="5235354"/>
          <a:ext cx="1595119" cy="6574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83920" imgH="241200" progId="Equation.DSMT4">
                  <p:embed/>
                </p:oleObj>
              </mc:Choice>
              <mc:Fallback>
                <p:oleObj name="Equation" r:id="rId16" imgW="583920" imgH="241200" progId="Equation.DSMT4">
                  <p:embed/>
                  <p:pic>
                    <p:nvPicPr>
                      <p:cNvPr id="11" name="Object 6">
                        <a:extLst>
                          <a:ext uri="{FF2B5EF4-FFF2-40B4-BE49-F238E27FC236}">
                            <a16:creationId xmlns:a16="http://schemas.microsoft.com/office/drawing/2014/main" id="{3612A554-9DCE-448B-AB9E-0226DD99A1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3076" y="5235354"/>
                        <a:ext cx="1595119" cy="6574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3460124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698" name="Object 6">
            <a:extLst>
              <a:ext uri="{FF2B5EF4-FFF2-40B4-BE49-F238E27FC236}">
                <a16:creationId xmlns:a16="http://schemas.microsoft.com/office/drawing/2014/main" id="{E4458D07-5E8A-408D-97B1-05DA23EE57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19275" y="957264"/>
          <a:ext cx="2882900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35100" imgH="254000" progId="Equation.DSMT4">
                  <p:embed/>
                </p:oleObj>
              </mc:Choice>
              <mc:Fallback>
                <p:oleObj name="Equation" r:id="rId4" imgW="1435100" imgH="254000" progId="Equation.DSMT4">
                  <p:embed/>
                  <p:pic>
                    <p:nvPicPr>
                      <p:cNvPr id="29698" name="Object 6">
                        <a:extLst>
                          <a:ext uri="{FF2B5EF4-FFF2-40B4-BE49-F238E27FC236}">
                            <a16:creationId xmlns:a16="http://schemas.microsoft.com/office/drawing/2014/main" id="{E4458D07-5E8A-408D-97B1-05DA23EE570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9275" y="957264"/>
                        <a:ext cx="2882900" cy="509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699" name="Object 8">
            <a:extLst>
              <a:ext uri="{FF2B5EF4-FFF2-40B4-BE49-F238E27FC236}">
                <a16:creationId xmlns:a16="http://schemas.microsoft.com/office/drawing/2014/main" id="{B7704360-ECE1-4CA1-9B66-B5CE5443532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91264" y="957264"/>
          <a:ext cx="2960687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73200" imgH="254000" progId="Equation.DSMT4">
                  <p:embed/>
                </p:oleObj>
              </mc:Choice>
              <mc:Fallback>
                <p:oleObj name="Equation" r:id="rId6" imgW="1473200" imgH="254000" progId="Equation.DSMT4">
                  <p:embed/>
                  <p:pic>
                    <p:nvPicPr>
                      <p:cNvPr id="29699" name="Object 8">
                        <a:extLst>
                          <a:ext uri="{FF2B5EF4-FFF2-40B4-BE49-F238E27FC236}">
                            <a16:creationId xmlns:a16="http://schemas.microsoft.com/office/drawing/2014/main" id="{B7704360-ECE1-4CA1-9B66-B5CE5443532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1264" y="957264"/>
                        <a:ext cx="2960687" cy="509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0" name="Text Box 5">
            <a:extLst>
              <a:ext uri="{FF2B5EF4-FFF2-40B4-BE49-F238E27FC236}">
                <a16:creationId xmlns:a16="http://schemas.microsoft.com/office/drawing/2014/main" id="{4A3EDAE6-2BC4-4EBA-BB5B-2E15BD06B7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6613526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8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4B0A752-47C7-4842-9AA9-3EE4E424C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9"/>
            <a:ext cx="7467600" cy="604837"/>
          </a:xfrm>
        </p:spPr>
        <p:txBody>
          <a:bodyPr/>
          <a:lstStyle/>
          <a:p>
            <a:pPr>
              <a:defRPr/>
            </a:pPr>
            <a:r>
              <a:rPr lang="en-CA" dirty="0"/>
              <a:t>Ex: Simplify the following</a:t>
            </a:r>
          </a:p>
        </p:txBody>
      </p:sp>
      <p:graphicFrame>
        <p:nvGraphicFramePr>
          <p:cNvPr id="29702" name="Object 6">
            <a:extLst>
              <a:ext uri="{FF2B5EF4-FFF2-40B4-BE49-F238E27FC236}">
                <a16:creationId xmlns:a16="http://schemas.microsoft.com/office/drawing/2014/main" id="{0EF8E7DA-D4B6-4D07-857F-56BC37260BB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43076" y="3363914"/>
          <a:ext cx="3190875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586811" imgH="253890" progId="Equation.DSMT4">
                  <p:embed/>
                </p:oleObj>
              </mc:Choice>
              <mc:Fallback>
                <p:oleObj name="Equation" r:id="rId9" imgW="1586811" imgH="253890" progId="Equation.DSMT4">
                  <p:embed/>
                  <p:pic>
                    <p:nvPicPr>
                      <p:cNvPr id="29702" name="Object 6">
                        <a:extLst>
                          <a:ext uri="{FF2B5EF4-FFF2-40B4-BE49-F238E27FC236}">
                            <a16:creationId xmlns:a16="http://schemas.microsoft.com/office/drawing/2014/main" id="{0EF8E7DA-D4B6-4D07-857F-56BC37260B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3076" y="3363914"/>
                        <a:ext cx="3190875" cy="509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3" name="Object 6">
            <a:extLst>
              <a:ext uri="{FF2B5EF4-FFF2-40B4-BE49-F238E27FC236}">
                <a16:creationId xmlns:a16="http://schemas.microsoft.com/office/drawing/2014/main" id="{DEF2F1D7-17E9-45AE-BDAC-3685039186F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70575" y="3363914"/>
          <a:ext cx="4160838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070100" imgH="254000" progId="Equation.DSMT4">
                  <p:embed/>
                </p:oleObj>
              </mc:Choice>
              <mc:Fallback>
                <p:oleObj name="Equation" r:id="rId11" imgW="2070100" imgH="254000" progId="Equation.DSMT4">
                  <p:embed/>
                  <p:pic>
                    <p:nvPicPr>
                      <p:cNvPr id="29703" name="Object 6">
                        <a:extLst>
                          <a:ext uri="{FF2B5EF4-FFF2-40B4-BE49-F238E27FC236}">
                            <a16:creationId xmlns:a16="http://schemas.microsoft.com/office/drawing/2014/main" id="{DEF2F1D7-17E9-45AE-BDAC-3685039186F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0575" y="3363914"/>
                        <a:ext cx="4160838" cy="509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8">
            <a:extLst>
              <a:ext uri="{FF2B5EF4-FFF2-40B4-BE49-F238E27FC236}">
                <a16:creationId xmlns:a16="http://schemas.microsoft.com/office/drawing/2014/main" id="{B1CE7DD8-1DE1-4190-9841-64B93FC4ACF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55776" y="1544639"/>
          <a:ext cx="1787525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89000" imgH="469900" progId="Equation.DSMT4">
                  <p:embed/>
                </p:oleObj>
              </mc:Choice>
              <mc:Fallback>
                <p:oleObj name="Equation" r:id="rId13" imgW="889000" imgH="469900" progId="Equation.DSMT4">
                  <p:embed/>
                  <p:pic>
                    <p:nvPicPr>
                      <p:cNvPr id="22" name="Object 8">
                        <a:extLst>
                          <a:ext uri="{FF2B5EF4-FFF2-40B4-BE49-F238E27FC236}">
                            <a16:creationId xmlns:a16="http://schemas.microsoft.com/office/drawing/2014/main" id="{B1CE7DD8-1DE1-4190-9841-64B93FC4ACF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5776" y="1544639"/>
                        <a:ext cx="1787525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8">
            <a:extLst>
              <a:ext uri="{FF2B5EF4-FFF2-40B4-BE49-F238E27FC236}">
                <a16:creationId xmlns:a16="http://schemas.microsoft.com/office/drawing/2014/main" id="{DE4794B3-53E9-4E07-A0FF-054216B07B4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43075" y="2565400"/>
          <a:ext cx="1506538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748975" imgH="253890" progId="Equation.DSMT4">
                  <p:embed/>
                </p:oleObj>
              </mc:Choice>
              <mc:Fallback>
                <p:oleObj name="Equation" r:id="rId15" imgW="748975" imgH="253890" progId="Equation.DSMT4">
                  <p:embed/>
                  <p:pic>
                    <p:nvPicPr>
                      <p:cNvPr id="23" name="Object 8">
                        <a:extLst>
                          <a:ext uri="{FF2B5EF4-FFF2-40B4-BE49-F238E27FC236}">
                            <a16:creationId xmlns:a16="http://schemas.microsoft.com/office/drawing/2014/main" id="{DE4794B3-53E9-4E07-A0FF-054216B07B4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3075" y="2565400"/>
                        <a:ext cx="1506538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8">
            <a:extLst>
              <a:ext uri="{FF2B5EF4-FFF2-40B4-BE49-F238E27FC236}">
                <a16:creationId xmlns:a16="http://schemas.microsoft.com/office/drawing/2014/main" id="{EDD06931-6B70-4ED2-8EAC-F80F533C94B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49614" y="2641600"/>
          <a:ext cx="612775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04404" imgH="177569" progId="Equation.DSMT4">
                  <p:embed/>
                </p:oleObj>
              </mc:Choice>
              <mc:Fallback>
                <p:oleObj name="Equation" r:id="rId17" imgW="304404" imgH="177569" progId="Equation.DSMT4">
                  <p:embed/>
                  <p:pic>
                    <p:nvPicPr>
                      <p:cNvPr id="24" name="Object 8">
                        <a:extLst>
                          <a:ext uri="{FF2B5EF4-FFF2-40B4-BE49-F238E27FC236}">
                            <a16:creationId xmlns:a16="http://schemas.microsoft.com/office/drawing/2014/main" id="{EDD06931-6B70-4ED2-8EAC-F80F533C94B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9614" y="2641600"/>
                        <a:ext cx="612775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8">
            <a:extLst>
              <a:ext uri="{FF2B5EF4-FFF2-40B4-BE49-F238E27FC236}">
                <a16:creationId xmlns:a16="http://schemas.microsoft.com/office/drawing/2014/main" id="{D65EB1E4-272B-4686-9CC5-0574607DC4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66889" y="1546226"/>
          <a:ext cx="1787525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889000" imgH="469900" progId="Equation.DSMT4">
                  <p:embed/>
                </p:oleObj>
              </mc:Choice>
              <mc:Fallback>
                <p:oleObj name="Equation" r:id="rId19" imgW="889000" imgH="469900" progId="Equation.DSMT4">
                  <p:embed/>
                  <p:pic>
                    <p:nvPicPr>
                      <p:cNvPr id="25" name="Object 8">
                        <a:extLst>
                          <a:ext uri="{FF2B5EF4-FFF2-40B4-BE49-F238E27FC236}">
                            <a16:creationId xmlns:a16="http://schemas.microsoft.com/office/drawing/2014/main" id="{D65EB1E4-272B-4686-9CC5-0574607DC4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6889" y="1546226"/>
                        <a:ext cx="1787525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8">
            <a:extLst>
              <a:ext uri="{FF2B5EF4-FFF2-40B4-BE49-F238E27FC236}">
                <a16:creationId xmlns:a16="http://schemas.microsoft.com/office/drawing/2014/main" id="{0E3E156D-2A5C-4F33-A083-D346C4AE9F1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80151" y="1471614"/>
          <a:ext cx="1812925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01309" imgH="469696" progId="Equation.DSMT4">
                  <p:embed/>
                </p:oleObj>
              </mc:Choice>
              <mc:Fallback>
                <p:oleObj name="Equation" r:id="rId20" imgW="901309" imgH="469696" progId="Equation.DSMT4">
                  <p:embed/>
                  <p:pic>
                    <p:nvPicPr>
                      <p:cNvPr id="26" name="Object 8">
                        <a:extLst>
                          <a:ext uri="{FF2B5EF4-FFF2-40B4-BE49-F238E27FC236}">
                            <a16:creationId xmlns:a16="http://schemas.microsoft.com/office/drawing/2014/main" id="{0E3E156D-2A5C-4F33-A083-D346C4AE9F1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0151" y="1471614"/>
                        <a:ext cx="1812925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8">
            <a:extLst>
              <a:ext uri="{FF2B5EF4-FFF2-40B4-BE49-F238E27FC236}">
                <a16:creationId xmlns:a16="http://schemas.microsoft.com/office/drawing/2014/main" id="{F93394DA-F28C-4A01-A331-CF70458523F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11889" y="2435225"/>
          <a:ext cx="1406525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698500" imgH="228600" progId="Equation.DSMT4">
                  <p:embed/>
                </p:oleObj>
              </mc:Choice>
              <mc:Fallback>
                <p:oleObj name="Equation" r:id="rId22" imgW="698500" imgH="228600" progId="Equation.DSMT4">
                  <p:embed/>
                  <p:pic>
                    <p:nvPicPr>
                      <p:cNvPr id="27" name="Object 8">
                        <a:extLst>
                          <a:ext uri="{FF2B5EF4-FFF2-40B4-BE49-F238E27FC236}">
                            <a16:creationId xmlns:a16="http://schemas.microsoft.com/office/drawing/2014/main" id="{F93394DA-F28C-4A01-A331-CF70458523F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1889" y="2435225"/>
                        <a:ext cx="1406525" cy="458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8">
            <a:extLst>
              <a:ext uri="{FF2B5EF4-FFF2-40B4-BE49-F238E27FC236}">
                <a16:creationId xmlns:a16="http://schemas.microsoft.com/office/drawing/2014/main" id="{FB5BCC7A-B283-4590-9C5D-CCE047FBD5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31113" y="2460625"/>
          <a:ext cx="639762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17087" imgH="164885" progId="Equation.DSMT4">
                  <p:embed/>
                </p:oleObj>
              </mc:Choice>
              <mc:Fallback>
                <p:oleObj name="Equation" r:id="rId24" imgW="317087" imgH="164885" progId="Equation.DSMT4">
                  <p:embed/>
                  <p:pic>
                    <p:nvPicPr>
                      <p:cNvPr id="28" name="Object 8">
                        <a:extLst>
                          <a:ext uri="{FF2B5EF4-FFF2-40B4-BE49-F238E27FC236}">
                            <a16:creationId xmlns:a16="http://schemas.microsoft.com/office/drawing/2014/main" id="{FB5BCC7A-B283-4590-9C5D-CCE047FBD5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31113" y="2460625"/>
                        <a:ext cx="639762" cy="331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8">
            <a:extLst>
              <a:ext uri="{FF2B5EF4-FFF2-40B4-BE49-F238E27FC236}">
                <a16:creationId xmlns:a16="http://schemas.microsoft.com/office/drawing/2014/main" id="{245030F9-BB10-4CAE-9A8E-9296058317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09788" y="4079875"/>
          <a:ext cx="2068512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028254" imgH="253890" progId="Equation.DSMT4">
                  <p:embed/>
                </p:oleObj>
              </mc:Choice>
              <mc:Fallback>
                <p:oleObj name="Equation" r:id="rId26" imgW="1028254" imgH="253890" progId="Equation.DSMT4">
                  <p:embed/>
                  <p:pic>
                    <p:nvPicPr>
                      <p:cNvPr id="29" name="Object 8">
                        <a:extLst>
                          <a:ext uri="{FF2B5EF4-FFF2-40B4-BE49-F238E27FC236}">
                            <a16:creationId xmlns:a16="http://schemas.microsoft.com/office/drawing/2014/main" id="{245030F9-BB10-4CAE-9A8E-9296058317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9788" y="4079875"/>
                        <a:ext cx="2068512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8">
            <a:extLst>
              <a:ext uri="{FF2B5EF4-FFF2-40B4-BE49-F238E27FC236}">
                <a16:creationId xmlns:a16="http://schemas.microsoft.com/office/drawing/2014/main" id="{ED5498E8-B1F1-439B-AF33-0D8462973A8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09788" y="4716464"/>
          <a:ext cx="1890712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939392" imgH="253890" progId="Equation.DSMT4">
                  <p:embed/>
                </p:oleObj>
              </mc:Choice>
              <mc:Fallback>
                <p:oleObj name="Equation" r:id="rId28" imgW="939392" imgH="253890" progId="Equation.DSMT4">
                  <p:embed/>
                  <p:pic>
                    <p:nvPicPr>
                      <p:cNvPr id="30" name="Object 8">
                        <a:extLst>
                          <a:ext uri="{FF2B5EF4-FFF2-40B4-BE49-F238E27FC236}">
                            <a16:creationId xmlns:a16="http://schemas.microsoft.com/office/drawing/2014/main" id="{ED5498E8-B1F1-439B-AF33-0D8462973A8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9788" y="4716464"/>
                        <a:ext cx="1890712" cy="509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8">
            <a:extLst>
              <a:ext uri="{FF2B5EF4-FFF2-40B4-BE49-F238E27FC236}">
                <a16:creationId xmlns:a16="http://schemas.microsoft.com/office/drawing/2014/main" id="{2D4360D1-D85D-44BC-B57D-D5AD1B953E4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5188" y="5314950"/>
          <a:ext cx="1839912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914400" imgH="292100" progId="Equation.DSMT4">
                  <p:embed/>
                </p:oleObj>
              </mc:Choice>
              <mc:Fallback>
                <p:oleObj name="Equation" r:id="rId30" imgW="914400" imgH="292100" progId="Equation.DSMT4">
                  <p:embed/>
                  <p:pic>
                    <p:nvPicPr>
                      <p:cNvPr id="31" name="Object 8">
                        <a:extLst>
                          <a:ext uri="{FF2B5EF4-FFF2-40B4-BE49-F238E27FC236}">
                            <a16:creationId xmlns:a16="http://schemas.microsoft.com/office/drawing/2014/main" id="{2D4360D1-D85D-44BC-B57D-D5AD1B953E4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188" y="5314950"/>
                        <a:ext cx="1839912" cy="585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8">
            <a:extLst>
              <a:ext uri="{FF2B5EF4-FFF2-40B4-BE49-F238E27FC236}">
                <a16:creationId xmlns:a16="http://schemas.microsoft.com/office/drawing/2014/main" id="{B4DFDB0B-C1BA-4B5D-B49F-664970C7C6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00501" y="5435600"/>
          <a:ext cx="639763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317087" imgH="164885" progId="Equation.DSMT4">
                  <p:embed/>
                </p:oleObj>
              </mc:Choice>
              <mc:Fallback>
                <p:oleObj name="Equation" r:id="rId32" imgW="317087" imgH="164885" progId="Equation.DSMT4">
                  <p:embed/>
                  <p:pic>
                    <p:nvPicPr>
                      <p:cNvPr id="32" name="Object 8">
                        <a:extLst>
                          <a:ext uri="{FF2B5EF4-FFF2-40B4-BE49-F238E27FC236}">
                            <a16:creationId xmlns:a16="http://schemas.microsoft.com/office/drawing/2014/main" id="{B4DFDB0B-C1BA-4B5D-B49F-664970C7C60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1" y="5435600"/>
                        <a:ext cx="639763" cy="331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8">
            <a:extLst>
              <a:ext uri="{FF2B5EF4-FFF2-40B4-BE49-F238E27FC236}">
                <a16:creationId xmlns:a16="http://schemas.microsoft.com/office/drawing/2014/main" id="{A15987F0-3469-4179-824A-BD36FD40058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69063" y="4056064"/>
          <a:ext cx="2324100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155700" imgH="254000" progId="Equation.DSMT4">
                  <p:embed/>
                </p:oleObj>
              </mc:Choice>
              <mc:Fallback>
                <p:oleObj name="Equation" r:id="rId34" imgW="1155700" imgH="254000" progId="Equation.DSMT4">
                  <p:embed/>
                  <p:pic>
                    <p:nvPicPr>
                      <p:cNvPr id="33" name="Object 8">
                        <a:extLst>
                          <a:ext uri="{FF2B5EF4-FFF2-40B4-BE49-F238E27FC236}">
                            <a16:creationId xmlns:a16="http://schemas.microsoft.com/office/drawing/2014/main" id="{A15987F0-3469-4179-824A-BD36FD40058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9063" y="4056064"/>
                        <a:ext cx="2324100" cy="509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8">
            <a:extLst>
              <a:ext uri="{FF2B5EF4-FFF2-40B4-BE49-F238E27FC236}">
                <a16:creationId xmlns:a16="http://schemas.microsoft.com/office/drawing/2014/main" id="{C877662D-6FFA-4825-B1AA-ED1B443B5F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30963" y="4643439"/>
          <a:ext cx="1839912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914400" imgH="254000" progId="Equation.DSMT4">
                  <p:embed/>
                </p:oleObj>
              </mc:Choice>
              <mc:Fallback>
                <p:oleObj name="Equation" r:id="rId36" imgW="914400" imgH="254000" progId="Equation.DSMT4">
                  <p:embed/>
                  <p:pic>
                    <p:nvPicPr>
                      <p:cNvPr id="34" name="Object 8">
                        <a:extLst>
                          <a:ext uri="{FF2B5EF4-FFF2-40B4-BE49-F238E27FC236}">
                            <a16:creationId xmlns:a16="http://schemas.microsoft.com/office/drawing/2014/main" id="{C877662D-6FFA-4825-B1AA-ED1B443B5F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0963" y="4643439"/>
                        <a:ext cx="1839912" cy="509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8">
            <a:extLst>
              <a:ext uri="{FF2B5EF4-FFF2-40B4-BE49-F238E27FC236}">
                <a16:creationId xmlns:a16="http://schemas.microsoft.com/office/drawing/2014/main" id="{49C2EEE7-386D-48B8-B2A8-7DFA45CFBB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80176" y="5314950"/>
          <a:ext cx="614363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304404" imgH="177569" progId="Equation.DSMT4">
                  <p:embed/>
                </p:oleObj>
              </mc:Choice>
              <mc:Fallback>
                <p:oleObj name="Equation" r:id="rId38" imgW="304404" imgH="177569" progId="Equation.DSMT4">
                  <p:embed/>
                  <p:pic>
                    <p:nvPicPr>
                      <p:cNvPr id="35" name="Object 8">
                        <a:extLst>
                          <a:ext uri="{FF2B5EF4-FFF2-40B4-BE49-F238E27FC236}">
                            <a16:creationId xmlns:a16="http://schemas.microsoft.com/office/drawing/2014/main" id="{49C2EEE7-386D-48B8-B2A8-7DFA45CFBB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0176" y="5314950"/>
                        <a:ext cx="614363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EDE28-29C2-4546-83D4-C1DAC6532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1" y="274639"/>
            <a:ext cx="8277225" cy="687387"/>
          </a:xfrm>
        </p:spPr>
        <p:txBody>
          <a:bodyPr/>
          <a:lstStyle/>
          <a:p>
            <a:pPr>
              <a:defRPr/>
            </a:pPr>
            <a:r>
              <a:rPr lang="en-CA" dirty="0"/>
              <a:t>Tips for Division &amp; Multiplication Laws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587BCE-66F9-45D4-A6B7-75E3C55AF1D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2288" y="993776"/>
            <a:ext cx="8418512" cy="1654175"/>
          </a:xfrm>
        </p:spPr>
        <p:txBody>
          <a:bodyPr/>
          <a:lstStyle/>
          <a:p>
            <a:r>
              <a:rPr lang="en-CA" altLang="en-US"/>
              <a:t>Both laws can be used backwards</a:t>
            </a:r>
          </a:p>
          <a:p>
            <a:r>
              <a:rPr lang="en-CA" altLang="en-US"/>
              <a:t>The sum or difference of two or more logarithms can be combined together as one log with the terms being multiplied or divided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7C8B3FA7-A2EE-4D7F-972B-E93B1AFA24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35176" y="2860676"/>
          <a:ext cx="3967163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59000" imgH="254000" progId="Equation.DSMT4">
                  <p:embed/>
                </p:oleObj>
              </mc:Choice>
              <mc:Fallback>
                <p:oleObj name="Equation" r:id="rId4" imgW="2159000" imgH="25400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7C8B3FA7-A2EE-4D7F-972B-E93B1AFA24A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5176" y="2860676"/>
                        <a:ext cx="3967163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41479243-CBE9-49A5-9B34-54C120BE4F4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36826" y="3517901"/>
          <a:ext cx="2449513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33500" imgH="254000" progId="Equation.DSMT4">
                  <p:embed/>
                </p:oleObj>
              </mc:Choice>
              <mc:Fallback>
                <p:oleObj name="Equation" r:id="rId6" imgW="1333500" imgH="254000" progId="Equation.DSMT4">
                  <p:embed/>
                  <p:pic>
                    <p:nvPicPr>
                      <p:cNvPr id="5" name="Object 3">
                        <a:extLst>
                          <a:ext uri="{FF2B5EF4-FFF2-40B4-BE49-F238E27FC236}">
                            <a16:creationId xmlns:a16="http://schemas.microsoft.com/office/drawing/2014/main" id="{41479243-CBE9-49A5-9B34-54C120BE4F4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6826" y="3517901"/>
                        <a:ext cx="2449513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22639D64-CA71-4987-93BE-9DEA93A31E3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37300" y="3529014"/>
          <a:ext cx="1398588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61669" imgH="253890" progId="Equation.DSMT4">
                  <p:embed/>
                </p:oleObj>
              </mc:Choice>
              <mc:Fallback>
                <p:oleObj name="Equation" r:id="rId8" imgW="761669" imgH="253890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22639D64-CA71-4987-93BE-9DEA93A31E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7300" y="3529014"/>
                        <a:ext cx="1398588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>
            <a:extLst>
              <a:ext uri="{FF2B5EF4-FFF2-40B4-BE49-F238E27FC236}">
                <a16:creationId xmlns:a16="http://schemas.microsoft.com/office/drawing/2014/main" id="{BEDEF10D-3592-42D7-BCA0-FBD535B959E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6775" y="4127501"/>
          <a:ext cx="557530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035300" imgH="254000" progId="Equation.DSMT4">
                  <p:embed/>
                </p:oleObj>
              </mc:Choice>
              <mc:Fallback>
                <p:oleObj name="Equation" r:id="rId10" imgW="3035300" imgH="254000" progId="Equation.DSMT4">
                  <p:embed/>
                  <p:pic>
                    <p:nvPicPr>
                      <p:cNvPr id="7" name="Object 5">
                        <a:extLst>
                          <a:ext uri="{FF2B5EF4-FFF2-40B4-BE49-F238E27FC236}">
                            <a16:creationId xmlns:a16="http://schemas.microsoft.com/office/drawing/2014/main" id="{BEDEF10D-3592-42D7-BCA0-FBD535B959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6775" y="4127501"/>
                        <a:ext cx="5575300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>
            <a:extLst>
              <a:ext uri="{FF2B5EF4-FFF2-40B4-BE49-F238E27FC236}">
                <a16:creationId xmlns:a16="http://schemas.microsoft.com/office/drawing/2014/main" id="{2A92B4BD-CE78-4127-8316-1F3D0AE242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91439" y="3906838"/>
          <a:ext cx="1862137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16000" imgH="469900" progId="Equation.DSMT4">
                  <p:embed/>
                </p:oleObj>
              </mc:Choice>
              <mc:Fallback>
                <p:oleObj name="Equation" r:id="rId12" imgW="1016000" imgH="469900" progId="Equation.DSMT4">
                  <p:embed/>
                  <p:pic>
                    <p:nvPicPr>
                      <p:cNvPr id="8" name="Object 6">
                        <a:extLst>
                          <a:ext uri="{FF2B5EF4-FFF2-40B4-BE49-F238E27FC236}">
                            <a16:creationId xmlns:a16="http://schemas.microsoft.com/office/drawing/2014/main" id="{2A92B4BD-CE78-4127-8316-1F3D0AE242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1439" y="3906838"/>
                        <a:ext cx="1862137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>
            <a:extLst>
              <a:ext uri="{FF2B5EF4-FFF2-40B4-BE49-F238E27FC236}">
                <a16:creationId xmlns:a16="http://schemas.microsoft.com/office/drawing/2014/main" id="{8D661368-495C-4681-9E62-8DC386CBBD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29188" y="3522664"/>
          <a:ext cx="139700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61669" imgH="253890" progId="Equation.DSMT4">
                  <p:embed/>
                </p:oleObj>
              </mc:Choice>
              <mc:Fallback>
                <p:oleObj name="Equation" r:id="rId14" imgW="761669" imgH="253890" progId="Equation.DSMT4">
                  <p:embed/>
                  <p:pic>
                    <p:nvPicPr>
                      <p:cNvPr id="9" name="Object 7">
                        <a:extLst>
                          <a:ext uri="{FF2B5EF4-FFF2-40B4-BE49-F238E27FC236}">
                            <a16:creationId xmlns:a16="http://schemas.microsoft.com/office/drawing/2014/main" id="{8D661368-495C-4681-9E62-8DC386CBBD9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9188" y="3522664"/>
                        <a:ext cx="1397000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EAD5E352-6BC9-4CB6-AF38-D9C816F6CEF9}"/>
              </a:ext>
            </a:extLst>
          </p:cNvPr>
          <p:cNvSpPr txBox="1">
            <a:spLocks/>
          </p:cNvSpPr>
          <p:nvPr/>
        </p:nvSpPr>
        <p:spPr bwMode="auto">
          <a:xfrm>
            <a:off x="1801813" y="4787901"/>
            <a:ext cx="8420100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400" dirty="0">
                <a:latin typeface="+mn-lt"/>
              </a:rPr>
              <a:t>Terms that are added will be in the numerator</a:t>
            </a: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400" dirty="0">
                <a:latin typeface="+mn-lt"/>
              </a:rPr>
              <a:t>Terms that are subtracted will be in the denominator</a:t>
            </a: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400" dirty="0">
                <a:latin typeface="+mn-lt"/>
              </a:rPr>
              <a:t>NOTE: all the Logs must have the SAME base!!</a:t>
            </a:r>
          </a:p>
        </p:txBody>
      </p:sp>
      <p:sp>
        <p:nvSpPr>
          <p:cNvPr id="27659" name="Text Box 5">
            <a:extLst>
              <a:ext uri="{FF2B5EF4-FFF2-40B4-BE49-F238E27FC236}">
                <a16:creationId xmlns:a16="http://schemas.microsoft.com/office/drawing/2014/main" id="{C4C95513-E274-4A9B-BD77-763BF6E48C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6613526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16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C7E5E-AFBA-4A18-987D-5BDF3444C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6888" y="111919"/>
            <a:ext cx="7975600" cy="944562"/>
          </a:xfrm>
        </p:spPr>
        <p:txBody>
          <a:bodyPr/>
          <a:lstStyle/>
          <a:p>
            <a:pPr>
              <a:defRPr/>
            </a:pPr>
            <a:r>
              <a:rPr lang="en-CA" sz="2700" dirty="0"/>
              <a:t>Ex: Simplify each of the following to a single logarithmic function:</a:t>
            </a:r>
          </a:p>
        </p:txBody>
      </p:sp>
      <p:graphicFrame>
        <p:nvGraphicFramePr>
          <p:cNvPr id="31747" name="Object 4">
            <a:extLst>
              <a:ext uri="{FF2B5EF4-FFF2-40B4-BE49-F238E27FC236}">
                <a16:creationId xmlns:a16="http://schemas.microsoft.com/office/drawing/2014/main" id="{3E3C4ACC-4422-4875-A031-E9CF89249D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9696068"/>
              </p:ext>
            </p:extLst>
          </p:nvPr>
        </p:nvGraphicFramePr>
        <p:xfrm>
          <a:off x="1851453" y="1254257"/>
          <a:ext cx="1660525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85800" imgH="228600" progId="Equation.DSMT4">
                  <p:embed/>
                </p:oleObj>
              </mc:Choice>
              <mc:Fallback>
                <p:oleObj name="Equation" r:id="rId4" imgW="685800" imgH="228600" progId="Equation.DSMT4">
                  <p:embed/>
                  <p:pic>
                    <p:nvPicPr>
                      <p:cNvPr id="31747" name="Object 4">
                        <a:extLst>
                          <a:ext uri="{FF2B5EF4-FFF2-40B4-BE49-F238E27FC236}">
                            <a16:creationId xmlns:a16="http://schemas.microsoft.com/office/drawing/2014/main" id="{3E3C4ACC-4422-4875-A031-E9CF89249D5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1453" y="1254257"/>
                        <a:ext cx="1660525" cy="554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8" name="Object 3">
            <a:extLst>
              <a:ext uri="{FF2B5EF4-FFF2-40B4-BE49-F238E27FC236}">
                <a16:creationId xmlns:a16="http://schemas.microsoft.com/office/drawing/2014/main" id="{043101F1-A4F3-4294-888F-53E8436B75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7823391"/>
              </p:ext>
            </p:extLst>
          </p:nvPr>
        </p:nvGraphicFramePr>
        <p:xfrm>
          <a:off x="1764140" y="2609982"/>
          <a:ext cx="584200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1300" imgH="228600" progId="Equation.DSMT4">
                  <p:embed/>
                </p:oleObj>
              </mc:Choice>
              <mc:Fallback>
                <p:oleObj name="Equation" r:id="rId6" imgW="241300" imgH="228600" progId="Equation.DSMT4">
                  <p:embed/>
                  <p:pic>
                    <p:nvPicPr>
                      <p:cNvPr id="31748" name="Object 3">
                        <a:extLst>
                          <a:ext uri="{FF2B5EF4-FFF2-40B4-BE49-F238E27FC236}">
                            <a16:creationId xmlns:a16="http://schemas.microsoft.com/office/drawing/2014/main" id="{043101F1-A4F3-4294-888F-53E8436B75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4140" y="2609982"/>
                        <a:ext cx="584200" cy="554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9" name="Object 4">
            <a:extLst>
              <a:ext uri="{FF2B5EF4-FFF2-40B4-BE49-F238E27FC236}">
                <a16:creationId xmlns:a16="http://schemas.microsoft.com/office/drawing/2014/main" id="{82979AD5-3850-4BF1-8707-94FC087434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1918778"/>
              </p:ext>
            </p:extLst>
          </p:nvPr>
        </p:nvGraphicFramePr>
        <p:xfrm>
          <a:off x="1702227" y="4157793"/>
          <a:ext cx="2058988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50531" imgH="253890" progId="Equation.DSMT4">
                  <p:embed/>
                </p:oleObj>
              </mc:Choice>
              <mc:Fallback>
                <p:oleObj name="Equation" r:id="rId8" imgW="850531" imgH="253890" progId="Equation.DSMT4">
                  <p:embed/>
                  <p:pic>
                    <p:nvPicPr>
                      <p:cNvPr id="31749" name="Object 4">
                        <a:extLst>
                          <a:ext uri="{FF2B5EF4-FFF2-40B4-BE49-F238E27FC236}">
                            <a16:creationId xmlns:a16="http://schemas.microsoft.com/office/drawing/2014/main" id="{82979AD5-3850-4BF1-8707-94FC0874341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2227" y="4157793"/>
                        <a:ext cx="2058988" cy="615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0" name="Object 5">
            <a:extLst>
              <a:ext uri="{FF2B5EF4-FFF2-40B4-BE49-F238E27FC236}">
                <a16:creationId xmlns:a16="http://schemas.microsoft.com/office/drawing/2014/main" id="{65190AD8-C512-40BF-B189-14C7270063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064189"/>
              </p:ext>
            </p:extLst>
          </p:nvPr>
        </p:nvGraphicFramePr>
        <p:xfrm>
          <a:off x="3562778" y="1220918"/>
          <a:ext cx="1014413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18918" imgH="241195" progId="Equation.DSMT4">
                  <p:embed/>
                </p:oleObj>
              </mc:Choice>
              <mc:Fallback>
                <p:oleObj name="Equation" r:id="rId10" imgW="418918" imgH="241195" progId="Equation.DSMT4">
                  <p:embed/>
                  <p:pic>
                    <p:nvPicPr>
                      <p:cNvPr id="31750" name="Object 5">
                        <a:extLst>
                          <a:ext uri="{FF2B5EF4-FFF2-40B4-BE49-F238E27FC236}">
                            <a16:creationId xmlns:a16="http://schemas.microsoft.com/office/drawing/2014/main" id="{65190AD8-C512-40BF-B189-14C7270063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2778" y="1220918"/>
                        <a:ext cx="1014413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>
            <a:extLst>
              <a:ext uri="{FF2B5EF4-FFF2-40B4-BE49-F238E27FC236}">
                <a16:creationId xmlns:a16="http://schemas.microsoft.com/office/drawing/2014/main" id="{A3F4F472-8693-4B52-8290-A31F75836C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2587117"/>
              </p:ext>
            </p:extLst>
          </p:nvPr>
        </p:nvGraphicFramePr>
        <p:xfrm>
          <a:off x="3823127" y="2625857"/>
          <a:ext cx="1443038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96641" imgH="215806" progId="Equation.DSMT4">
                  <p:embed/>
                </p:oleObj>
              </mc:Choice>
              <mc:Fallback>
                <p:oleObj name="Equation" r:id="rId12" imgW="596641" imgH="215806" progId="Equation.DSMT4">
                  <p:embed/>
                  <p:pic>
                    <p:nvPicPr>
                      <p:cNvPr id="9" name="Object 6">
                        <a:extLst>
                          <a:ext uri="{FF2B5EF4-FFF2-40B4-BE49-F238E27FC236}">
                            <a16:creationId xmlns:a16="http://schemas.microsoft.com/office/drawing/2014/main" id="{A3F4F472-8693-4B52-8290-A31F75836CB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3127" y="2625857"/>
                        <a:ext cx="1443038" cy="522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>
            <a:extLst>
              <a:ext uri="{FF2B5EF4-FFF2-40B4-BE49-F238E27FC236}">
                <a16:creationId xmlns:a16="http://schemas.microsoft.com/office/drawing/2014/main" id="{7395239E-EF5F-44A4-9D34-4D6F71ADCF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4242685"/>
              </p:ext>
            </p:extLst>
          </p:nvPr>
        </p:nvGraphicFramePr>
        <p:xfrm>
          <a:off x="5353477" y="2348044"/>
          <a:ext cx="922338" cy="1044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80835" imgH="431613" progId="Equation.DSMT4">
                  <p:embed/>
                </p:oleObj>
              </mc:Choice>
              <mc:Fallback>
                <p:oleObj name="Equation" r:id="rId14" imgW="380835" imgH="431613" progId="Equation.DSMT4">
                  <p:embed/>
                  <p:pic>
                    <p:nvPicPr>
                      <p:cNvPr id="10" name="Object 7">
                        <a:extLst>
                          <a:ext uri="{FF2B5EF4-FFF2-40B4-BE49-F238E27FC236}">
                            <a16:creationId xmlns:a16="http://schemas.microsoft.com/office/drawing/2014/main" id="{7395239E-EF5F-44A4-9D34-4D6F71ADCF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3477" y="2348044"/>
                        <a:ext cx="922338" cy="1044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>
            <a:extLst>
              <a:ext uri="{FF2B5EF4-FFF2-40B4-BE49-F238E27FC236}">
                <a16:creationId xmlns:a16="http://schemas.microsoft.com/office/drawing/2014/main" id="{D7FC57ED-9EBC-4EA5-847C-35AFD6C2B2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6909093"/>
              </p:ext>
            </p:extLst>
          </p:nvPr>
        </p:nvGraphicFramePr>
        <p:xfrm>
          <a:off x="3689778" y="4222882"/>
          <a:ext cx="1412875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83693" imgH="215713" progId="Equation.DSMT4">
                  <p:embed/>
                </p:oleObj>
              </mc:Choice>
              <mc:Fallback>
                <p:oleObj name="Equation" r:id="rId16" imgW="583693" imgH="215713" progId="Equation.DSMT4">
                  <p:embed/>
                  <p:pic>
                    <p:nvPicPr>
                      <p:cNvPr id="11" name="Object 8">
                        <a:extLst>
                          <a:ext uri="{FF2B5EF4-FFF2-40B4-BE49-F238E27FC236}">
                            <a16:creationId xmlns:a16="http://schemas.microsoft.com/office/drawing/2014/main" id="{D7FC57ED-9EBC-4EA5-847C-35AFD6C2B2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9778" y="4222882"/>
                        <a:ext cx="1412875" cy="522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9">
            <a:extLst>
              <a:ext uri="{FF2B5EF4-FFF2-40B4-BE49-F238E27FC236}">
                <a16:creationId xmlns:a16="http://schemas.microsoft.com/office/drawing/2014/main" id="{B9F43666-8762-451A-8352-03A5BA1878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9688232"/>
              </p:ext>
            </p:extLst>
          </p:nvPr>
        </p:nvGraphicFramePr>
        <p:xfrm>
          <a:off x="5077252" y="4141918"/>
          <a:ext cx="1168400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82391" imgH="253890" progId="Equation.DSMT4">
                  <p:embed/>
                </p:oleObj>
              </mc:Choice>
              <mc:Fallback>
                <p:oleObj name="Equation" r:id="rId18" imgW="482391" imgH="253890" progId="Equation.DSMT4">
                  <p:embed/>
                  <p:pic>
                    <p:nvPicPr>
                      <p:cNvPr id="12" name="Object 9">
                        <a:extLst>
                          <a:ext uri="{FF2B5EF4-FFF2-40B4-BE49-F238E27FC236}">
                            <a16:creationId xmlns:a16="http://schemas.microsoft.com/office/drawing/2014/main" id="{B9F43666-8762-451A-8352-03A5BA1878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7252" y="4141918"/>
                        <a:ext cx="1168400" cy="615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7" name="Object 2">
            <a:extLst>
              <a:ext uri="{FF2B5EF4-FFF2-40B4-BE49-F238E27FC236}">
                <a16:creationId xmlns:a16="http://schemas.microsoft.com/office/drawing/2014/main" id="{713CB0FC-0F4D-4F65-A8EC-90D8E5F246A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85063" y="1314451"/>
          <a:ext cx="2678112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854200" imgH="254000" progId="Equation.DSMT4">
                  <p:embed/>
                </p:oleObj>
              </mc:Choice>
              <mc:Fallback>
                <p:oleObj name="Equation" r:id="rId20" imgW="1854200" imgH="254000" progId="Equation.DSMT4">
                  <p:embed/>
                  <p:pic>
                    <p:nvPicPr>
                      <p:cNvPr id="16397" name="Object 2">
                        <a:extLst>
                          <a:ext uri="{FF2B5EF4-FFF2-40B4-BE49-F238E27FC236}">
                            <a16:creationId xmlns:a16="http://schemas.microsoft.com/office/drawing/2014/main" id="{713CB0FC-0F4D-4F65-A8EC-90D8E5F246A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85063" y="1314451"/>
                        <a:ext cx="2678112" cy="4159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1">
            <a:extLst>
              <a:ext uri="{FF2B5EF4-FFF2-40B4-BE49-F238E27FC236}">
                <a16:creationId xmlns:a16="http://schemas.microsoft.com/office/drawing/2014/main" id="{8F2A6667-42B0-4EBA-B974-E4A2B4E3212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42100" y="1366838"/>
          <a:ext cx="808038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558800" imgH="190500" progId="Equation.DSMT4">
                  <p:embed/>
                </p:oleObj>
              </mc:Choice>
              <mc:Fallback>
                <p:oleObj name="Equation" r:id="rId22" imgW="558800" imgH="190500" progId="Equation.DSMT4">
                  <p:embed/>
                  <p:pic>
                    <p:nvPicPr>
                      <p:cNvPr id="14" name="Object 11">
                        <a:extLst>
                          <a:ext uri="{FF2B5EF4-FFF2-40B4-BE49-F238E27FC236}">
                            <a16:creationId xmlns:a16="http://schemas.microsoft.com/office/drawing/2014/main" id="{8F2A6667-42B0-4EBA-B974-E4A2B4E3212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2100" y="1366838"/>
                        <a:ext cx="808038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2">
            <a:extLst>
              <a:ext uri="{FF2B5EF4-FFF2-40B4-BE49-F238E27FC236}">
                <a16:creationId xmlns:a16="http://schemas.microsoft.com/office/drawing/2014/main" id="{9DBB1916-78A9-4F23-8329-021B00F67C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1011934"/>
              </p:ext>
            </p:extLst>
          </p:nvPr>
        </p:nvGraphicFramePr>
        <p:xfrm>
          <a:off x="4570840" y="1033593"/>
          <a:ext cx="1554162" cy="1036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761669" imgH="507780" progId="Equation.DSMT4">
                  <p:embed/>
                </p:oleObj>
              </mc:Choice>
              <mc:Fallback>
                <p:oleObj name="Equation" r:id="rId24" imgW="761669" imgH="507780" progId="Equation.DSMT4">
                  <p:embed/>
                  <p:pic>
                    <p:nvPicPr>
                      <p:cNvPr id="15" name="Object 12">
                        <a:extLst>
                          <a:ext uri="{FF2B5EF4-FFF2-40B4-BE49-F238E27FC236}">
                            <a16:creationId xmlns:a16="http://schemas.microsoft.com/office/drawing/2014/main" id="{9DBB1916-78A9-4F23-8329-021B00F67C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0840" y="1033593"/>
                        <a:ext cx="1554162" cy="1036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3">
            <a:extLst>
              <a:ext uri="{FF2B5EF4-FFF2-40B4-BE49-F238E27FC236}">
                <a16:creationId xmlns:a16="http://schemas.microsoft.com/office/drawing/2014/main" id="{C3BA47E0-99CA-419D-A1BD-D381A9963B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406512"/>
              </p:ext>
            </p:extLst>
          </p:nvPr>
        </p:nvGraphicFramePr>
        <p:xfrm>
          <a:off x="2311828" y="2624269"/>
          <a:ext cx="1382713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571252" imgH="215806" progId="Equation.DSMT4">
                  <p:embed/>
                </p:oleObj>
              </mc:Choice>
              <mc:Fallback>
                <p:oleObj name="Equation" r:id="rId26" imgW="571252" imgH="215806" progId="Equation.DSMT4">
                  <p:embed/>
                  <p:pic>
                    <p:nvPicPr>
                      <p:cNvPr id="17" name="Object 13">
                        <a:extLst>
                          <a:ext uri="{FF2B5EF4-FFF2-40B4-BE49-F238E27FC236}">
                            <a16:creationId xmlns:a16="http://schemas.microsoft.com/office/drawing/2014/main" id="{C3BA47E0-99CA-419D-A1BD-D381A9963B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1828" y="2624269"/>
                        <a:ext cx="1382713" cy="523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" name="Object 14">
            <a:extLst>
              <a:ext uri="{FF2B5EF4-FFF2-40B4-BE49-F238E27FC236}">
                <a16:creationId xmlns:a16="http://schemas.microsoft.com/office/drawing/2014/main" id="{B35AF844-86B3-4044-B9A4-969C98FA840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175625" y="2932114"/>
          <a:ext cx="2103438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180588" imgH="253890" progId="Equation.DSMT4">
                  <p:embed/>
                </p:oleObj>
              </mc:Choice>
              <mc:Fallback>
                <p:oleObj name="Equation" r:id="rId28" imgW="1180588" imgH="253890" progId="Equation.DSMT4">
                  <p:embed/>
                  <p:pic>
                    <p:nvPicPr>
                      <p:cNvPr id="2050" name="Object 14">
                        <a:extLst>
                          <a:ext uri="{FF2B5EF4-FFF2-40B4-BE49-F238E27FC236}">
                            <a16:creationId xmlns:a16="http://schemas.microsoft.com/office/drawing/2014/main" id="{B35AF844-86B3-4044-B9A4-969C98FA840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75625" y="2932114"/>
                        <a:ext cx="2103438" cy="452437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5">
            <a:extLst>
              <a:ext uri="{FF2B5EF4-FFF2-40B4-BE49-F238E27FC236}">
                <a16:creationId xmlns:a16="http://schemas.microsoft.com/office/drawing/2014/main" id="{2AAA46E7-CA35-4ED0-ACE6-9C4CE7CEDF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88214" y="3009901"/>
          <a:ext cx="847725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558800" imgH="190500" progId="Equation.DSMT4">
                  <p:embed/>
                </p:oleObj>
              </mc:Choice>
              <mc:Fallback>
                <p:oleObj name="Equation" r:id="rId30" imgW="558800" imgH="190500" progId="Equation.DSMT4">
                  <p:embed/>
                  <p:pic>
                    <p:nvPicPr>
                      <p:cNvPr id="24" name="Object 15">
                        <a:extLst>
                          <a:ext uri="{FF2B5EF4-FFF2-40B4-BE49-F238E27FC236}">
                            <a16:creationId xmlns:a16="http://schemas.microsoft.com/office/drawing/2014/main" id="{2AAA46E7-CA35-4ED0-ACE6-9C4CE7CEDFB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8214" y="3009901"/>
                        <a:ext cx="847725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6">
            <a:extLst>
              <a:ext uri="{FF2B5EF4-FFF2-40B4-BE49-F238E27FC236}">
                <a16:creationId xmlns:a16="http://schemas.microsoft.com/office/drawing/2014/main" id="{CB860489-87F8-42EE-AEE4-3B8ECF4D20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6689788"/>
              </p:ext>
            </p:extLst>
          </p:nvPr>
        </p:nvGraphicFramePr>
        <p:xfrm>
          <a:off x="2376916" y="2543307"/>
          <a:ext cx="1322387" cy="585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545863" imgH="241195" progId="Equation.DSMT4">
                  <p:embed/>
                </p:oleObj>
              </mc:Choice>
              <mc:Fallback>
                <p:oleObj name="Equation" r:id="rId32" imgW="545863" imgH="241195" progId="Equation.DSMT4">
                  <p:embed/>
                  <p:pic>
                    <p:nvPicPr>
                      <p:cNvPr id="25" name="Object 16">
                        <a:extLst>
                          <a:ext uri="{FF2B5EF4-FFF2-40B4-BE49-F238E27FC236}">
                            <a16:creationId xmlns:a16="http://schemas.microsoft.com/office/drawing/2014/main" id="{CB860489-87F8-42EE-AEE4-3B8ECF4D200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6916" y="2543307"/>
                        <a:ext cx="1322387" cy="585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7">
            <a:extLst>
              <a:ext uri="{FF2B5EF4-FFF2-40B4-BE49-F238E27FC236}">
                <a16:creationId xmlns:a16="http://schemas.microsoft.com/office/drawing/2014/main" id="{F7323355-4D78-4838-997A-3220A904B8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3362579"/>
              </p:ext>
            </p:extLst>
          </p:nvPr>
        </p:nvGraphicFramePr>
        <p:xfrm>
          <a:off x="3785028" y="2543306"/>
          <a:ext cx="1381125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571252" imgH="241195" progId="Equation.DSMT4">
                  <p:embed/>
                </p:oleObj>
              </mc:Choice>
              <mc:Fallback>
                <p:oleObj name="Equation" r:id="rId34" imgW="571252" imgH="241195" progId="Equation.DSMT4">
                  <p:embed/>
                  <p:pic>
                    <p:nvPicPr>
                      <p:cNvPr id="26" name="Object 17">
                        <a:extLst>
                          <a:ext uri="{FF2B5EF4-FFF2-40B4-BE49-F238E27FC236}">
                            <a16:creationId xmlns:a16="http://schemas.microsoft.com/office/drawing/2014/main" id="{F7323355-4D78-4838-997A-3220A904B89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5028" y="2543306"/>
                        <a:ext cx="1381125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8">
            <a:extLst>
              <a:ext uri="{FF2B5EF4-FFF2-40B4-BE49-F238E27FC236}">
                <a16:creationId xmlns:a16="http://schemas.microsoft.com/office/drawing/2014/main" id="{4F3C727F-E032-4A46-B9AB-43CF6EB2CD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5185082"/>
              </p:ext>
            </p:extLst>
          </p:nvPr>
        </p:nvGraphicFramePr>
        <p:xfrm>
          <a:off x="5282040" y="2579819"/>
          <a:ext cx="1168400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482391" imgH="253890" progId="Equation.DSMT4">
                  <p:embed/>
                </p:oleObj>
              </mc:Choice>
              <mc:Fallback>
                <p:oleObj name="Equation" r:id="rId36" imgW="482391" imgH="253890" progId="Equation.DSMT4">
                  <p:embed/>
                  <p:pic>
                    <p:nvPicPr>
                      <p:cNvPr id="27" name="Object 18">
                        <a:extLst>
                          <a:ext uri="{FF2B5EF4-FFF2-40B4-BE49-F238E27FC236}">
                            <a16:creationId xmlns:a16="http://schemas.microsoft.com/office/drawing/2014/main" id="{4F3C727F-E032-4A46-B9AB-43CF6EB2CDE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2040" y="2579819"/>
                        <a:ext cx="1168400" cy="614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9">
            <a:extLst>
              <a:ext uri="{FF2B5EF4-FFF2-40B4-BE49-F238E27FC236}">
                <a16:creationId xmlns:a16="http://schemas.microsoft.com/office/drawing/2014/main" id="{746A8D3B-FB31-48D7-913D-B2A2F8FA11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8913173"/>
              </p:ext>
            </p:extLst>
          </p:nvPr>
        </p:nvGraphicFramePr>
        <p:xfrm>
          <a:off x="2457878" y="3200531"/>
          <a:ext cx="1978025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054100" imgH="469900" progId="Equation.DSMT4">
                  <p:embed/>
                </p:oleObj>
              </mc:Choice>
              <mc:Fallback>
                <p:oleObj name="Equation" r:id="rId38" imgW="1054100" imgH="469900" progId="Equation.DSMT4">
                  <p:embed/>
                  <p:pic>
                    <p:nvPicPr>
                      <p:cNvPr id="28" name="Object 19">
                        <a:extLst>
                          <a:ext uri="{FF2B5EF4-FFF2-40B4-BE49-F238E27FC236}">
                            <a16:creationId xmlns:a16="http://schemas.microsoft.com/office/drawing/2014/main" id="{746A8D3B-FB31-48D7-913D-B2A2F8FA110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7878" y="3200531"/>
                        <a:ext cx="1978025" cy="882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0">
            <a:extLst>
              <a:ext uri="{FF2B5EF4-FFF2-40B4-BE49-F238E27FC236}">
                <a16:creationId xmlns:a16="http://schemas.microsoft.com/office/drawing/2014/main" id="{999C2BF2-D118-46D3-82F5-1F14671A3F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3793181"/>
              </p:ext>
            </p:extLst>
          </p:nvPr>
        </p:nvGraphicFramePr>
        <p:xfrm>
          <a:off x="3492927" y="3643444"/>
          <a:ext cx="477838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253890" imgH="241195" progId="Equation.DSMT4">
                  <p:embed/>
                </p:oleObj>
              </mc:Choice>
              <mc:Fallback>
                <p:oleObj name="Equation" r:id="rId40" imgW="253890" imgH="241195" progId="Equation.DSMT4">
                  <p:embed/>
                  <p:pic>
                    <p:nvPicPr>
                      <p:cNvPr id="29" name="Object 20">
                        <a:extLst>
                          <a:ext uri="{FF2B5EF4-FFF2-40B4-BE49-F238E27FC236}">
                            <a16:creationId xmlns:a16="http://schemas.microsoft.com/office/drawing/2014/main" id="{999C2BF2-D118-46D3-82F5-1F14671A3F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927" y="3643444"/>
                        <a:ext cx="477838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1">
            <a:extLst>
              <a:ext uri="{FF2B5EF4-FFF2-40B4-BE49-F238E27FC236}">
                <a16:creationId xmlns:a16="http://schemas.microsoft.com/office/drawing/2014/main" id="{E350FB45-39CD-4704-AB8F-DCAA74BF9D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3764270"/>
              </p:ext>
            </p:extLst>
          </p:nvPr>
        </p:nvGraphicFramePr>
        <p:xfrm>
          <a:off x="3361166" y="3238632"/>
          <a:ext cx="573087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304536" imgH="203024" progId="Equation.DSMT4">
                  <p:embed/>
                </p:oleObj>
              </mc:Choice>
              <mc:Fallback>
                <p:oleObj name="Equation" r:id="rId42" imgW="304536" imgH="203024" progId="Equation.DSMT4">
                  <p:embed/>
                  <p:pic>
                    <p:nvPicPr>
                      <p:cNvPr id="30" name="Object 21">
                        <a:extLst>
                          <a:ext uri="{FF2B5EF4-FFF2-40B4-BE49-F238E27FC236}">
                            <a16:creationId xmlns:a16="http://schemas.microsoft.com/office/drawing/2014/main" id="{E350FB45-39CD-4704-AB8F-DCAA74BF9D0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1166" y="3238632"/>
                        <a:ext cx="573087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2">
            <a:extLst>
              <a:ext uri="{FF2B5EF4-FFF2-40B4-BE49-F238E27FC236}">
                <a16:creationId xmlns:a16="http://schemas.microsoft.com/office/drawing/2014/main" id="{B20FB005-0F53-4947-85C6-09EF98DEB7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2988067"/>
              </p:ext>
            </p:extLst>
          </p:nvPr>
        </p:nvGraphicFramePr>
        <p:xfrm>
          <a:off x="3896152" y="3237044"/>
          <a:ext cx="382588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203112" imgH="241195" progId="Equation.DSMT4">
                  <p:embed/>
                </p:oleObj>
              </mc:Choice>
              <mc:Fallback>
                <p:oleObj name="Equation" r:id="rId44" imgW="203112" imgH="241195" progId="Equation.DSMT4">
                  <p:embed/>
                  <p:pic>
                    <p:nvPicPr>
                      <p:cNvPr id="31" name="Object 22">
                        <a:extLst>
                          <a:ext uri="{FF2B5EF4-FFF2-40B4-BE49-F238E27FC236}">
                            <a16:creationId xmlns:a16="http://schemas.microsoft.com/office/drawing/2014/main" id="{B20FB005-0F53-4947-85C6-09EF98DEB7C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6152" y="3237044"/>
                        <a:ext cx="382588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23">
            <a:extLst>
              <a:ext uri="{FF2B5EF4-FFF2-40B4-BE49-F238E27FC236}">
                <a16:creationId xmlns:a16="http://schemas.microsoft.com/office/drawing/2014/main" id="{32D2AD71-5333-43FE-92F6-B9C94FF6069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51738" y="3752851"/>
          <a:ext cx="2678112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1854200" imgH="254000" progId="Equation.DSMT4">
                  <p:embed/>
                </p:oleObj>
              </mc:Choice>
              <mc:Fallback>
                <p:oleObj name="Equation" r:id="rId46" imgW="1854200" imgH="254000" progId="Equation.DSMT4">
                  <p:embed/>
                  <p:pic>
                    <p:nvPicPr>
                      <p:cNvPr id="32" name="Object 23">
                        <a:extLst>
                          <a:ext uri="{FF2B5EF4-FFF2-40B4-BE49-F238E27FC236}">
                            <a16:creationId xmlns:a16="http://schemas.microsoft.com/office/drawing/2014/main" id="{32D2AD71-5333-43FE-92F6-B9C94FF6069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1738" y="3752851"/>
                        <a:ext cx="2678112" cy="4159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24">
            <a:extLst>
              <a:ext uri="{FF2B5EF4-FFF2-40B4-BE49-F238E27FC236}">
                <a16:creationId xmlns:a16="http://schemas.microsoft.com/office/drawing/2014/main" id="{D83C1271-8D4E-4B70-B170-38742C329E3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19889" y="3805238"/>
          <a:ext cx="788987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545863" imgH="190417" progId="Equation.DSMT4">
                  <p:embed/>
                </p:oleObj>
              </mc:Choice>
              <mc:Fallback>
                <p:oleObj name="Equation" r:id="rId48" imgW="545863" imgH="190417" progId="Equation.DSMT4">
                  <p:embed/>
                  <p:pic>
                    <p:nvPicPr>
                      <p:cNvPr id="33" name="Object 24">
                        <a:extLst>
                          <a:ext uri="{FF2B5EF4-FFF2-40B4-BE49-F238E27FC236}">
                            <a16:creationId xmlns:a16="http://schemas.microsoft.com/office/drawing/2014/main" id="{D83C1271-8D4E-4B70-B170-38742C329E3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9889" y="3805238"/>
                        <a:ext cx="788987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25">
            <a:extLst>
              <a:ext uri="{FF2B5EF4-FFF2-40B4-BE49-F238E27FC236}">
                <a16:creationId xmlns:a16="http://schemas.microsoft.com/office/drawing/2014/main" id="{94FF34FE-1606-4790-B436-850CC2E885B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69201" y="4294189"/>
          <a:ext cx="2678113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1854200" imgH="254000" progId="Equation.DSMT4">
                  <p:embed/>
                </p:oleObj>
              </mc:Choice>
              <mc:Fallback>
                <p:oleObj name="Equation" r:id="rId50" imgW="1854200" imgH="254000" progId="Equation.DSMT4">
                  <p:embed/>
                  <p:pic>
                    <p:nvPicPr>
                      <p:cNvPr id="34" name="Object 25">
                        <a:extLst>
                          <a:ext uri="{FF2B5EF4-FFF2-40B4-BE49-F238E27FC236}">
                            <a16:creationId xmlns:a16="http://schemas.microsoft.com/office/drawing/2014/main" id="{94FF34FE-1606-4790-B436-850CC2E885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69201" y="4294189"/>
                        <a:ext cx="2678113" cy="4159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26">
            <a:extLst>
              <a:ext uri="{FF2B5EF4-FFF2-40B4-BE49-F238E27FC236}">
                <a16:creationId xmlns:a16="http://schemas.microsoft.com/office/drawing/2014/main" id="{E5E71119-A934-4422-B449-59C264D806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26239" y="4346575"/>
          <a:ext cx="808037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558800" imgH="190500" progId="Equation.DSMT4">
                  <p:embed/>
                </p:oleObj>
              </mc:Choice>
              <mc:Fallback>
                <p:oleObj name="Equation" r:id="rId51" imgW="558800" imgH="190500" progId="Equation.DSMT4">
                  <p:embed/>
                  <p:pic>
                    <p:nvPicPr>
                      <p:cNvPr id="35" name="Object 26">
                        <a:extLst>
                          <a:ext uri="{FF2B5EF4-FFF2-40B4-BE49-F238E27FC236}">
                            <a16:creationId xmlns:a16="http://schemas.microsoft.com/office/drawing/2014/main" id="{E5E71119-A934-4422-B449-59C264D8062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6239" y="4346575"/>
                        <a:ext cx="808037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27">
            <a:extLst>
              <a:ext uri="{FF2B5EF4-FFF2-40B4-BE49-F238E27FC236}">
                <a16:creationId xmlns:a16="http://schemas.microsoft.com/office/drawing/2014/main" id="{0019E611-3C3E-4B8D-B5BC-6DB2C530A0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66025" y="5030789"/>
          <a:ext cx="2103438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1180588" imgH="253890" progId="Equation.DSMT4">
                  <p:embed/>
                </p:oleObj>
              </mc:Choice>
              <mc:Fallback>
                <p:oleObj name="Equation" r:id="rId52" imgW="1180588" imgH="253890" progId="Equation.DSMT4">
                  <p:embed/>
                  <p:pic>
                    <p:nvPicPr>
                      <p:cNvPr id="38" name="Object 27">
                        <a:extLst>
                          <a:ext uri="{FF2B5EF4-FFF2-40B4-BE49-F238E27FC236}">
                            <a16:creationId xmlns:a16="http://schemas.microsoft.com/office/drawing/2014/main" id="{0019E611-3C3E-4B8D-B5BC-6DB2C530A0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66025" y="5030789"/>
                        <a:ext cx="2103438" cy="452437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28">
            <a:extLst>
              <a:ext uri="{FF2B5EF4-FFF2-40B4-BE49-F238E27FC236}">
                <a16:creationId xmlns:a16="http://schemas.microsoft.com/office/drawing/2014/main" id="{75370678-7CB5-4004-AE6F-BDEACDAB138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78614" y="5108576"/>
          <a:ext cx="847725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558800" imgH="190500" progId="Equation.DSMT4">
                  <p:embed/>
                </p:oleObj>
              </mc:Choice>
              <mc:Fallback>
                <p:oleObj name="Equation" r:id="rId53" imgW="558800" imgH="190500" progId="Equation.DSMT4">
                  <p:embed/>
                  <p:pic>
                    <p:nvPicPr>
                      <p:cNvPr id="39" name="Object 28">
                        <a:extLst>
                          <a:ext uri="{FF2B5EF4-FFF2-40B4-BE49-F238E27FC236}">
                            <a16:creationId xmlns:a16="http://schemas.microsoft.com/office/drawing/2014/main" id="{75370678-7CB5-4004-AE6F-BDEACDAB13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8614" y="5108576"/>
                        <a:ext cx="847725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29">
            <a:extLst>
              <a:ext uri="{FF2B5EF4-FFF2-40B4-BE49-F238E27FC236}">
                <a16:creationId xmlns:a16="http://schemas.microsoft.com/office/drawing/2014/main" id="{0FE5200C-3997-41DA-8390-A81CBB1314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0690374"/>
              </p:ext>
            </p:extLst>
          </p:nvPr>
        </p:nvGraphicFramePr>
        <p:xfrm>
          <a:off x="3653265" y="4159381"/>
          <a:ext cx="1350962" cy="58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4" imgW="558558" imgH="241195" progId="Equation.DSMT4">
                  <p:embed/>
                </p:oleObj>
              </mc:Choice>
              <mc:Fallback>
                <p:oleObj name="Equation" r:id="rId54" imgW="558558" imgH="241195" progId="Equation.DSMT4">
                  <p:embed/>
                  <p:pic>
                    <p:nvPicPr>
                      <p:cNvPr id="40" name="Object 29">
                        <a:extLst>
                          <a:ext uri="{FF2B5EF4-FFF2-40B4-BE49-F238E27FC236}">
                            <a16:creationId xmlns:a16="http://schemas.microsoft.com/office/drawing/2014/main" id="{0FE5200C-3997-41DA-8390-A81CBB1314E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3265" y="4159381"/>
                        <a:ext cx="1350962" cy="582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30">
            <a:extLst>
              <a:ext uri="{FF2B5EF4-FFF2-40B4-BE49-F238E27FC236}">
                <a16:creationId xmlns:a16="http://schemas.microsoft.com/office/drawing/2014/main" id="{FCF96F98-05A1-44E8-92B9-A5E45950CD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823750"/>
              </p:ext>
            </p:extLst>
          </p:nvPr>
        </p:nvGraphicFramePr>
        <p:xfrm>
          <a:off x="2457878" y="4943606"/>
          <a:ext cx="1978025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6" imgW="1054100" imgH="469900" progId="Equation.DSMT4">
                  <p:embed/>
                </p:oleObj>
              </mc:Choice>
              <mc:Fallback>
                <p:oleObj name="Equation" r:id="rId56" imgW="1054100" imgH="469900" progId="Equation.DSMT4">
                  <p:embed/>
                  <p:pic>
                    <p:nvPicPr>
                      <p:cNvPr id="41" name="Object 30">
                        <a:extLst>
                          <a:ext uri="{FF2B5EF4-FFF2-40B4-BE49-F238E27FC236}">
                            <a16:creationId xmlns:a16="http://schemas.microsoft.com/office/drawing/2014/main" id="{FCF96F98-05A1-44E8-92B9-A5E45950CD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7878" y="4943606"/>
                        <a:ext cx="1978025" cy="882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31">
            <a:extLst>
              <a:ext uri="{FF2B5EF4-FFF2-40B4-BE49-F238E27FC236}">
                <a16:creationId xmlns:a16="http://schemas.microsoft.com/office/drawing/2014/main" id="{33E568A1-C2AD-4B13-BE2B-D66D4B4DDA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7770336"/>
              </p:ext>
            </p:extLst>
          </p:nvPr>
        </p:nvGraphicFramePr>
        <p:xfrm>
          <a:off x="3259566" y="5007106"/>
          <a:ext cx="573087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304536" imgH="215713" progId="Equation.DSMT4">
                  <p:embed/>
                </p:oleObj>
              </mc:Choice>
              <mc:Fallback>
                <p:oleObj name="Equation" r:id="rId57" imgW="304536" imgH="215713" progId="Equation.DSMT4">
                  <p:embed/>
                  <p:pic>
                    <p:nvPicPr>
                      <p:cNvPr id="42" name="Object 31">
                        <a:extLst>
                          <a:ext uri="{FF2B5EF4-FFF2-40B4-BE49-F238E27FC236}">
                            <a16:creationId xmlns:a16="http://schemas.microsoft.com/office/drawing/2014/main" id="{33E568A1-C2AD-4B13-BE2B-D66D4B4DDAC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9566" y="5007106"/>
                        <a:ext cx="573087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32">
            <a:extLst>
              <a:ext uri="{FF2B5EF4-FFF2-40B4-BE49-F238E27FC236}">
                <a16:creationId xmlns:a16="http://schemas.microsoft.com/office/drawing/2014/main" id="{6475B442-80A1-41DC-A653-0E50E6B6AF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0895700"/>
              </p:ext>
            </p:extLst>
          </p:nvPr>
        </p:nvGraphicFramePr>
        <p:xfrm>
          <a:off x="3570716" y="5402393"/>
          <a:ext cx="357187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9" imgW="190335" imgH="215713" progId="Equation.DSMT4">
                  <p:embed/>
                </p:oleObj>
              </mc:Choice>
              <mc:Fallback>
                <p:oleObj name="Equation" r:id="rId59" imgW="190335" imgH="215713" progId="Equation.DSMT4">
                  <p:embed/>
                  <p:pic>
                    <p:nvPicPr>
                      <p:cNvPr id="43" name="Object 32">
                        <a:extLst>
                          <a:ext uri="{FF2B5EF4-FFF2-40B4-BE49-F238E27FC236}">
                            <a16:creationId xmlns:a16="http://schemas.microsoft.com/office/drawing/2014/main" id="{6475B442-80A1-41DC-A653-0E50E6B6AF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0716" y="5402393"/>
                        <a:ext cx="357187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33">
            <a:extLst>
              <a:ext uri="{FF2B5EF4-FFF2-40B4-BE49-F238E27FC236}">
                <a16:creationId xmlns:a16="http://schemas.microsoft.com/office/drawing/2014/main" id="{7369EC39-1704-4E11-A090-11C1D86D59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7204314"/>
              </p:ext>
            </p:extLst>
          </p:nvPr>
        </p:nvGraphicFramePr>
        <p:xfrm>
          <a:off x="3848527" y="5021393"/>
          <a:ext cx="477838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1" imgW="253780" imgH="215713" progId="Equation.DSMT4">
                  <p:embed/>
                </p:oleObj>
              </mc:Choice>
              <mc:Fallback>
                <p:oleObj name="Equation" r:id="rId61" imgW="253780" imgH="215713" progId="Equation.DSMT4">
                  <p:embed/>
                  <p:pic>
                    <p:nvPicPr>
                      <p:cNvPr id="44" name="Object 33">
                        <a:extLst>
                          <a:ext uri="{FF2B5EF4-FFF2-40B4-BE49-F238E27FC236}">
                            <a16:creationId xmlns:a16="http://schemas.microsoft.com/office/drawing/2014/main" id="{7369EC39-1704-4E11-A090-11C1D86D59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527" y="5021393"/>
                        <a:ext cx="477838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34">
            <a:extLst>
              <a:ext uri="{FF2B5EF4-FFF2-40B4-BE49-F238E27FC236}">
                <a16:creationId xmlns:a16="http://schemas.microsoft.com/office/drawing/2014/main" id="{48BB2702-B5F2-4EA1-9DB7-01375C3576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372602"/>
              </p:ext>
            </p:extLst>
          </p:nvPr>
        </p:nvGraphicFramePr>
        <p:xfrm>
          <a:off x="5075665" y="4175256"/>
          <a:ext cx="11684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3" imgW="482391" imgH="241195" progId="Equation.DSMT4">
                  <p:embed/>
                </p:oleObj>
              </mc:Choice>
              <mc:Fallback>
                <p:oleObj name="Equation" r:id="rId63" imgW="482391" imgH="241195" progId="Equation.DSMT4">
                  <p:embed/>
                  <p:pic>
                    <p:nvPicPr>
                      <p:cNvPr id="45" name="Object 34">
                        <a:extLst>
                          <a:ext uri="{FF2B5EF4-FFF2-40B4-BE49-F238E27FC236}">
                            <a16:creationId xmlns:a16="http://schemas.microsoft.com/office/drawing/2014/main" id="{48BB2702-B5F2-4EA1-9DB7-01375C3576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5665" y="4175256"/>
                        <a:ext cx="11684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35">
            <a:extLst>
              <a:ext uri="{FF2B5EF4-FFF2-40B4-BE49-F238E27FC236}">
                <a16:creationId xmlns:a16="http://schemas.microsoft.com/office/drawing/2014/main" id="{7AA68BA3-D72A-4BC4-B4D1-92ED415FEA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4627365"/>
              </p:ext>
            </p:extLst>
          </p:nvPr>
        </p:nvGraphicFramePr>
        <p:xfrm>
          <a:off x="4545441" y="4943606"/>
          <a:ext cx="1525587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5" imgW="812447" imgH="469696" progId="Equation.DSMT4">
                  <p:embed/>
                </p:oleObj>
              </mc:Choice>
              <mc:Fallback>
                <p:oleObj name="Equation" r:id="rId65" imgW="812447" imgH="469696" progId="Equation.DSMT4">
                  <p:embed/>
                  <p:pic>
                    <p:nvPicPr>
                      <p:cNvPr id="46" name="Object 35">
                        <a:extLst>
                          <a:ext uri="{FF2B5EF4-FFF2-40B4-BE49-F238E27FC236}">
                            <a16:creationId xmlns:a16="http://schemas.microsoft.com/office/drawing/2014/main" id="{7AA68BA3-D72A-4BC4-B4D1-92ED415FEA8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5441" y="4943606"/>
                        <a:ext cx="1525587" cy="882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36">
            <a:extLst>
              <a:ext uri="{FF2B5EF4-FFF2-40B4-BE49-F238E27FC236}">
                <a16:creationId xmlns:a16="http://schemas.microsoft.com/office/drawing/2014/main" id="{FC7534B8-66B5-41A0-BA38-FE52C19610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8076075"/>
              </p:ext>
            </p:extLst>
          </p:nvPr>
        </p:nvGraphicFramePr>
        <p:xfrm>
          <a:off x="5372527" y="4989643"/>
          <a:ext cx="477838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7" imgW="253780" imgH="215713" progId="Equation.DSMT4">
                  <p:embed/>
                </p:oleObj>
              </mc:Choice>
              <mc:Fallback>
                <p:oleObj name="Equation" r:id="rId67" imgW="253780" imgH="215713" progId="Equation.DSMT4">
                  <p:embed/>
                  <p:pic>
                    <p:nvPicPr>
                      <p:cNvPr id="47" name="Object 36">
                        <a:extLst>
                          <a:ext uri="{FF2B5EF4-FFF2-40B4-BE49-F238E27FC236}">
                            <a16:creationId xmlns:a16="http://schemas.microsoft.com/office/drawing/2014/main" id="{FC7534B8-66B5-41A0-BA38-FE52C196109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527" y="4989643"/>
                        <a:ext cx="477838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37">
            <a:extLst>
              <a:ext uri="{FF2B5EF4-FFF2-40B4-BE49-F238E27FC236}">
                <a16:creationId xmlns:a16="http://schemas.microsoft.com/office/drawing/2014/main" id="{4DED57C1-E414-4E4E-8FC1-E0DFBF04EA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8191527"/>
              </p:ext>
            </p:extLst>
          </p:nvPr>
        </p:nvGraphicFramePr>
        <p:xfrm>
          <a:off x="5416977" y="5367468"/>
          <a:ext cx="357188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9" imgW="190335" imgH="215713" progId="Equation.DSMT4">
                  <p:embed/>
                </p:oleObj>
              </mc:Choice>
              <mc:Fallback>
                <p:oleObj name="Equation" r:id="rId69" imgW="190335" imgH="215713" progId="Equation.DSMT4">
                  <p:embed/>
                  <p:pic>
                    <p:nvPicPr>
                      <p:cNvPr id="48" name="Object 37">
                        <a:extLst>
                          <a:ext uri="{FF2B5EF4-FFF2-40B4-BE49-F238E27FC236}">
                            <a16:creationId xmlns:a16="http://schemas.microsoft.com/office/drawing/2014/main" id="{4DED57C1-E414-4E4E-8FC1-E0DFBF04EAC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6977" y="5367468"/>
                        <a:ext cx="357188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38">
            <a:extLst>
              <a:ext uri="{FF2B5EF4-FFF2-40B4-BE49-F238E27FC236}">
                <a16:creationId xmlns:a16="http://schemas.microsoft.com/office/drawing/2014/main" id="{7F318F6F-E09E-45CB-ADED-1B70C83259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5244575"/>
              </p:ext>
            </p:extLst>
          </p:nvPr>
        </p:nvGraphicFramePr>
        <p:xfrm>
          <a:off x="4515278" y="5054731"/>
          <a:ext cx="1476375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0" imgW="609336" imgH="241195" progId="Equation.DSMT4">
                  <p:embed/>
                </p:oleObj>
              </mc:Choice>
              <mc:Fallback>
                <p:oleObj name="Equation" r:id="rId70" imgW="609336" imgH="241195" progId="Equation.DSMT4">
                  <p:embed/>
                  <p:pic>
                    <p:nvPicPr>
                      <p:cNvPr id="49" name="Object 38">
                        <a:extLst>
                          <a:ext uri="{FF2B5EF4-FFF2-40B4-BE49-F238E27FC236}">
                            <a16:creationId xmlns:a16="http://schemas.microsoft.com/office/drawing/2014/main" id="{7F318F6F-E09E-45CB-ADED-1B70C83259E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5278" y="5054731"/>
                        <a:ext cx="1476375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84" name="Text Box 5">
            <a:extLst>
              <a:ext uri="{FF2B5EF4-FFF2-40B4-BE49-F238E27FC236}">
                <a16:creationId xmlns:a16="http://schemas.microsoft.com/office/drawing/2014/main" id="{5A3AA7B3-D8DF-4F30-A479-391B042792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6613526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72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1FBDDF-51AB-4953-9DCB-BC4E6AB163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7867650" cy="54451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/>
              <a:t>Ex: Find the value for Log(x) if </a:t>
            </a:r>
          </a:p>
        </p:txBody>
      </p:sp>
      <p:graphicFrame>
        <p:nvGraphicFramePr>
          <p:cNvPr id="33795" name="Object 2">
            <a:extLst>
              <a:ext uri="{FF2B5EF4-FFF2-40B4-BE49-F238E27FC236}">
                <a16:creationId xmlns:a16="http://schemas.microsoft.com/office/drawing/2014/main" id="{EEA6D58B-0EAA-44CC-931A-4CCB42A9371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43826" y="134939"/>
          <a:ext cx="1381125" cy="109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72808" imgH="533169" progId="Equation.DSMT4">
                  <p:embed/>
                </p:oleObj>
              </mc:Choice>
              <mc:Fallback>
                <p:oleObj name="Equation" r:id="rId4" imgW="672808" imgH="533169" progId="Equation.DSMT4">
                  <p:embed/>
                  <p:pic>
                    <p:nvPicPr>
                      <p:cNvPr id="33795" name="Object 2">
                        <a:extLst>
                          <a:ext uri="{FF2B5EF4-FFF2-40B4-BE49-F238E27FC236}">
                            <a16:creationId xmlns:a16="http://schemas.microsoft.com/office/drawing/2014/main" id="{EEA6D58B-0EAA-44CC-931A-4CCB42A9371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3826" y="134939"/>
                        <a:ext cx="1381125" cy="1095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6347425E-F8EF-42A5-9F34-3AB8C97A345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76426" y="3427414"/>
          <a:ext cx="1374775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22030" imgH="253890" progId="Equation.DSMT4">
                  <p:embed/>
                </p:oleObj>
              </mc:Choice>
              <mc:Fallback>
                <p:oleObj name="Equation" r:id="rId6" imgW="622030" imgH="253890" progId="Equation.DSMT4">
                  <p:embed/>
                  <p:pic>
                    <p:nvPicPr>
                      <p:cNvPr id="5" name="Object 3">
                        <a:extLst>
                          <a:ext uri="{FF2B5EF4-FFF2-40B4-BE49-F238E27FC236}">
                            <a16:creationId xmlns:a16="http://schemas.microsoft.com/office/drawing/2014/main" id="{6347425E-F8EF-42A5-9F34-3AB8C97A345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6426" y="3427414"/>
                        <a:ext cx="1374775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4" name="Object 4">
            <a:extLst>
              <a:ext uri="{FF2B5EF4-FFF2-40B4-BE49-F238E27FC236}">
                <a16:creationId xmlns:a16="http://schemas.microsoft.com/office/drawing/2014/main" id="{DAB8987C-A087-422B-92C5-4FE808138BB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57551" y="3084514"/>
          <a:ext cx="1641475" cy="1303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99753" imgH="634725" progId="Equation.DSMT4">
                  <p:embed/>
                </p:oleObj>
              </mc:Choice>
              <mc:Fallback>
                <p:oleObj name="Equation" r:id="rId8" imgW="799753" imgH="634725" progId="Equation.DSMT4">
                  <p:embed/>
                  <p:pic>
                    <p:nvPicPr>
                      <p:cNvPr id="35844" name="Object 4">
                        <a:extLst>
                          <a:ext uri="{FF2B5EF4-FFF2-40B4-BE49-F238E27FC236}">
                            <a16:creationId xmlns:a16="http://schemas.microsoft.com/office/drawing/2014/main" id="{DAB8987C-A087-422B-92C5-4FE808138B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7551" y="3084514"/>
                        <a:ext cx="1641475" cy="1303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>
            <a:extLst>
              <a:ext uri="{FF2B5EF4-FFF2-40B4-BE49-F238E27FC236}">
                <a16:creationId xmlns:a16="http://schemas.microsoft.com/office/drawing/2014/main" id="{7436190B-9739-4344-A2B1-5AB9E8A1078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49576" y="4427539"/>
          <a:ext cx="3698875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03400" imgH="304800" progId="Equation.DSMT4">
                  <p:embed/>
                </p:oleObj>
              </mc:Choice>
              <mc:Fallback>
                <p:oleObj name="Equation" r:id="rId10" imgW="1803400" imgH="304800" progId="Equation.DSMT4">
                  <p:embed/>
                  <p:pic>
                    <p:nvPicPr>
                      <p:cNvPr id="7" name="Object 5">
                        <a:extLst>
                          <a:ext uri="{FF2B5EF4-FFF2-40B4-BE49-F238E27FC236}">
                            <a16:creationId xmlns:a16="http://schemas.microsoft.com/office/drawing/2014/main" id="{7436190B-9739-4344-A2B1-5AB9E8A107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9576" y="4427539"/>
                        <a:ext cx="3698875" cy="62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>
            <a:extLst>
              <a:ext uri="{FF2B5EF4-FFF2-40B4-BE49-F238E27FC236}">
                <a16:creationId xmlns:a16="http://schemas.microsoft.com/office/drawing/2014/main" id="{A07BC6A0-2857-4040-9517-58BFE9E2A5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78150" y="5100638"/>
          <a:ext cx="3621088" cy="703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65300" imgH="342900" progId="Equation.DSMT4">
                  <p:embed/>
                </p:oleObj>
              </mc:Choice>
              <mc:Fallback>
                <p:oleObj name="Equation" r:id="rId12" imgW="1765300" imgH="342900" progId="Equation.DSMT4">
                  <p:embed/>
                  <p:pic>
                    <p:nvPicPr>
                      <p:cNvPr id="8" name="Object 6">
                        <a:extLst>
                          <a:ext uri="{FF2B5EF4-FFF2-40B4-BE49-F238E27FC236}">
                            <a16:creationId xmlns:a16="http://schemas.microsoft.com/office/drawing/2014/main" id="{A07BC6A0-2857-4040-9517-58BFE9E2A5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8150" y="5100638"/>
                        <a:ext cx="3621088" cy="703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>
            <a:extLst>
              <a:ext uri="{FF2B5EF4-FFF2-40B4-BE49-F238E27FC236}">
                <a16:creationId xmlns:a16="http://schemas.microsoft.com/office/drawing/2014/main" id="{0725C436-367B-45DA-ACE9-6F1E6E85C34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94025" y="5926138"/>
          <a:ext cx="3778250" cy="65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841500" imgH="317500" progId="Equation.DSMT4">
                  <p:embed/>
                </p:oleObj>
              </mc:Choice>
              <mc:Fallback>
                <p:oleObj name="Equation" r:id="rId14" imgW="1841500" imgH="317500" progId="Equation.DSMT4">
                  <p:embed/>
                  <p:pic>
                    <p:nvPicPr>
                      <p:cNvPr id="9" name="Object 7">
                        <a:extLst>
                          <a:ext uri="{FF2B5EF4-FFF2-40B4-BE49-F238E27FC236}">
                            <a16:creationId xmlns:a16="http://schemas.microsoft.com/office/drawing/2014/main" id="{0725C436-367B-45DA-ACE9-6F1E6E85C34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4025" y="5926138"/>
                        <a:ext cx="3778250" cy="652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>
            <a:extLst>
              <a:ext uri="{FF2B5EF4-FFF2-40B4-BE49-F238E27FC236}">
                <a16:creationId xmlns:a16="http://schemas.microsoft.com/office/drawing/2014/main" id="{60A658F3-A94D-4170-8DBC-E82A4F6837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47850" y="2255839"/>
          <a:ext cx="3348038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04174" imgH="304668" progId="Equation.DSMT4">
                  <p:embed/>
                </p:oleObj>
              </mc:Choice>
              <mc:Fallback>
                <p:oleObj name="Equation" r:id="rId16" imgW="1904174" imgH="304668" progId="Equation.DSMT4">
                  <p:embed/>
                  <p:pic>
                    <p:nvPicPr>
                      <p:cNvPr id="10" name="Object 8">
                        <a:extLst>
                          <a:ext uri="{FF2B5EF4-FFF2-40B4-BE49-F238E27FC236}">
                            <a16:creationId xmlns:a16="http://schemas.microsoft.com/office/drawing/2014/main" id="{60A658F3-A94D-4170-8DBC-E82A4F6837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0" y="2255839"/>
                        <a:ext cx="3348038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9">
            <a:extLst>
              <a:ext uri="{FF2B5EF4-FFF2-40B4-BE49-F238E27FC236}">
                <a16:creationId xmlns:a16="http://schemas.microsoft.com/office/drawing/2014/main" id="{38DB9283-8579-4253-B62A-636F02C480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28800" y="1120776"/>
          <a:ext cx="1697038" cy="982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65200" imgH="558800" progId="Equation.DSMT4">
                  <p:embed/>
                </p:oleObj>
              </mc:Choice>
              <mc:Fallback>
                <p:oleObj name="Equation" r:id="rId18" imgW="965200" imgH="558800" progId="Equation.DSMT4">
                  <p:embed/>
                  <p:pic>
                    <p:nvPicPr>
                      <p:cNvPr id="11" name="Object 9">
                        <a:extLst>
                          <a:ext uri="{FF2B5EF4-FFF2-40B4-BE49-F238E27FC236}">
                            <a16:creationId xmlns:a16="http://schemas.microsoft.com/office/drawing/2014/main" id="{38DB9283-8579-4253-B62A-636F02C480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120776"/>
                        <a:ext cx="1697038" cy="982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3" name="Object 10">
            <a:extLst>
              <a:ext uri="{FF2B5EF4-FFF2-40B4-BE49-F238E27FC236}">
                <a16:creationId xmlns:a16="http://schemas.microsoft.com/office/drawing/2014/main" id="{12952FDA-4E02-4138-A024-C25CA2D4928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19789" y="1271589"/>
          <a:ext cx="3881437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993035" imgH="317362" progId="Equation.DSMT4">
                  <p:embed/>
                </p:oleObj>
              </mc:Choice>
              <mc:Fallback>
                <p:oleObj name="Equation" r:id="rId20" imgW="1993035" imgH="317362" progId="Equation.DSMT4">
                  <p:embed/>
                  <p:pic>
                    <p:nvPicPr>
                      <p:cNvPr id="33803" name="Object 10">
                        <a:extLst>
                          <a:ext uri="{FF2B5EF4-FFF2-40B4-BE49-F238E27FC236}">
                            <a16:creationId xmlns:a16="http://schemas.microsoft.com/office/drawing/2014/main" id="{12952FDA-4E02-4138-A024-C25CA2D492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9789" y="1271589"/>
                        <a:ext cx="3881437" cy="619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1">
            <a:extLst>
              <a:ext uri="{FF2B5EF4-FFF2-40B4-BE49-F238E27FC236}">
                <a16:creationId xmlns:a16="http://schemas.microsoft.com/office/drawing/2014/main" id="{1F5ECEBA-29AC-4561-AC26-A2B87039FC3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27726" y="1985964"/>
          <a:ext cx="2486025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358310" imgH="545863" progId="Equation.DSMT4">
                  <p:embed/>
                </p:oleObj>
              </mc:Choice>
              <mc:Fallback>
                <p:oleObj name="Equation" r:id="rId22" imgW="1358310" imgH="545863" progId="Equation.DSMT4">
                  <p:embed/>
                  <p:pic>
                    <p:nvPicPr>
                      <p:cNvPr id="13" name="Object 11">
                        <a:extLst>
                          <a:ext uri="{FF2B5EF4-FFF2-40B4-BE49-F238E27FC236}">
                            <a16:creationId xmlns:a16="http://schemas.microsoft.com/office/drawing/2014/main" id="{1F5ECEBA-29AC-4561-AC26-A2B87039FC3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7726" y="1985964"/>
                        <a:ext cx="2486025" cy="100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05" name="Text Box 5">
            <a:extLst>
              <a:ext uri="{FF2B5EF4-FFF2-40B4-BE49-F238E27FC236}">
                <a16:creationId xmlns:a16="http://schemas.microsoft.com/office/drawing/2014/main" id="{55E8FDE9-F0F0-4809-B567-19958E8DC6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6613526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24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Content Placeholder 2">
            <a:extLst>
              <a:ext uri="{FF2B5EF4-FFF2-40B4-BE49-F238E27FC236}">
                <a16:creationId xmlns:a16="http://schemas.microsoft.com/office/drawing/2014/main" id="{A899D477-D4F9-4C0D-A8C0-D4FAC720ABB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28789" y="339725"/>
            <a:ext cx="8150225" cy="827088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CA" altLang="en-US"/>
              <a:t>Challenge: Given that                                                   determine               in terms of </a:t>
            </a:r>
            <a:r>
              <a:rPr lang="en-CA" altLang="en-US" i="1"/>
              <a:t>“m”</a:t>
            </a:r>
            <a:r>
              <a:rPr lang="en-CA" altLang="en-US"/>
              <a:t> and </a:t>
            </a:r>
            <a:r>
              <a:rPr lang="en-CA" altLang="en-US" i="1"/>
              <a:t>“n”</a:t>
            </a:r>
          </a:p>
        </p:txBody>
      </p:sp>
      <p:graphicFrame>
        <p:nvGraphicFramePr>
          <p:cNvPr id="37891" name="Object 3">
            <a:extLst>
              <a:ext uri="{FF2B5EF4-FFF2-40B4-BE49-F238E27FC236}">
                <a16:creationId xmlns:a16="http://schemas.microsoft.com/office/drawing/2014/main" id="{45549C1F-9A3B-415E-9B88-DEFBDC75F0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57788" y="273051"/>
          <a:ext cx="1663700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25500" imgH="279400" progId="Equation.DSMT4">
                  <p:embed/>
                </p:oleObj>
              </mc:Choice>
              <mc:Fallback>
                <p:oleObj name="Equation" r:id="rId4" imgW="825500" imgH="279400" progId="Equation.DSMT4">
                  <p:embed/>
                  <p:pic>
                    <p:nvPicPr>
                      <p:cNvPr id="37891" name="Object 3">
                        <a:extLst>
                          <a:ext uri="{FF2B5EF4-FFF2-40B4-BE49-F238E27FC236}">
                            <a16:creationId xmlns:a16="http://schemas.microsoft.com/office/drawing/2014/main" id="{45549C1F-9A3B-415E-9B88-DEFBDC75F0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7788" y="273051"/>
                        <a:ext cx="1663700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2" name="Object 3">
            <a:extLst>
              <a:ext uri="{FF2B5EF4-FFF2-40B4-BE49-F238E27FC236}">
                <a16:creationId xmlns:a16="http://schemas.microsoft.com/office/drawing/2014/main" id="{0E5D1B34-3275-47E6-A1E1-B60A5E5E32B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62776" y="304800"/>
          <a:ext cx="2182813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31366" imgH="279279" progId="Equation.DSMT4">
                  <p:embed/>
                </p:oleObj>
              </mc:Choice>
              <mc:Fallback>
                <p:oleObj name="Equation" r:id="rId6" imgW="1231366" imgH="279279" progId="Equation.DSMT4">
                  <p:embed/>
                  <p:pic>
                    <p:nvPicPr>
                      <p:cNvPr id="37892" name="Object 3">
                        <a:extLst>
                          <a:ext uri="{FF2B5EF4-FFF2-40B4-BE49-F238E27FC236}">
                            <a16:creationId xmlns:a16="http://schemas.microsoft.com/office/drawing/2014/main" id="{0E5D1B34-3275-47E6-A1E1-B60A5E5E32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2776" y="304800"/>
                        <a:ext cx="2182813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3" name="Object 4">
            <a:extLst>
              <a:ext uri="{FF2B5EF4-FFF2-40B4-BE49-F238E27FC236}">
                <a16:creationId xmlns:a16="http://schemas.microsoft.com/office/drawing/2014/main" id="{DD638013-1A42-404D-BA3A-578F25DFBD0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46489" y="742950"/>
          <a:ext cx="1049337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20700" imgH="228600" progId="Equation.DSMT4">
                  <p:embed/>
                </p:oleObj>
              </mc:Choice>
              <mc:Fallback>
                <p:oleObj name="Equation" r:id="rId8" imgW="520700" imgH="228600" progId="Equation.DSMT4">
                  <p:embed/>
                  <p:pic>
                    <p:nvPicPr>
                      <p:cNvPr id="37893" name="Object 4">
                        <a:extLst>
                          <a:ext uri="{FF2B5EF4-FFF2-40B4-BE49-F238E27FC236}">
                            <a16:creationId xmlns:a16="http://schemas.microsoft.com/office/drawing/2014/main" id="{DD638013-1A42-404D-BA3A-578F25DFBD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6489" y="742950"/>
                        <a:ext cx="1049337" cy="458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CC3E6B92-A1D7-4CCF-84DE-38A316E54AB2}"/>
              </a:ext>
            </a:extLst>
          </p:cNvPr>
          <p:cNvSpPr txBox="1"/>
          <p:nvPr/>
        </p:nvSpPr>
        <p:spPr>
          <a:xfrm>
            <a:off x="7010400" y="1544638"/>
            <a:ext cx="320675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Isolate Log(x) and Log (y)</a:t>
            </a:r>
          </a:p>
        </p:txBody>
      </p:sp>
      <p:graphicFrame>
        <p:nvGraphicFramePr>
          <p:cNvPr id="10" name="Object 5">
            <a:extLst>
              <a:ext uri="{FF2B5EF4-FFF2-40B4-BE49-F238E27FC236}">
                <a16:creationId xmlns:a16="http://schemas.microsoft.com/office/drawing/2014/main" id="{6B33BE70-767B-4885-A23C-C8BE726355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78038" y="1512889"/>
          <a:ext cx="1663700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25500" imgH="279400" progId="Equation.DSMT4">
                  <p:embed/>
                </p:oleObj>
              </mc:Choice>
              <mc:Fallback>
                <p:oleObj name="Equation" r:id="rId10" imgW="825500" imgH="279400" progId="Equation.DSMT4">
                  <p:embed/>
                  <p:pic>
                    <p:nvPicPr>
                      <p:cNvPr id="10" name="Object 5">
                        <a:extLst>
                          <a:ext uri="{FF2B5EF4-FFF2-40B4-BE49-F238E27FC236}">
                            <a16:creationId xmlns:a16="http://schemas.microsoft.com/office/drawing/2014/main" id="{6B33BE70-767B-4885-A23C-C8BE726355B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8038" y="1512889"/>
                        <a:ext cx="1663700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>
            <a:extLst>
              <a:ext uri="{FF2B5EF4-FFF2-40B4-BE49-F238E27FC236}">
                <a16:creationId xmlns:a16="http://schemas.microsoft.com/office/drawing/2014/main" id="{E3AE0D58-5410-4ABD-A398-009319FAD07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10114" y="1512888"/>
          <a:ext cx="1717675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850531" imgH="279279" progId="Equation.DSMT4">
                  <p:embed/>
                </p:oleObj>
              </mc:Choice>
              <mc:Fallback>
                <p:oleObj name="Equation" r:id="rId11" imgW="850531" imgH="279279" progId="Equation.DSMT4">
                  <p:embed/>
                  <p:pic>
                    <p:nvPicPr>
                      <p:cNvPr id="11" name="Object 6">
                        <a:extLst>
                          <a:ext uri="{FF2B5EF4-FFF2-40B4-BE49-F238E27FC236}">
                            <a16:creationId xmlns:a16="http://schemas.microsoft.com/office/drawing/2014/main" id="{E3AE0D58-5410-4ABD-A398-009319FAD07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0114" y="1512888"/>
                        <a:ext cx="1717675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>
            <a:extLst>
              <a:ext uri="{FF2B5EF4-FFF2-40B4-BE49-F238E27FC236}">
                <a16:creationId xmlns:a16="http://schemas.microsoft.com/office/drawing/2014/main" id="{FAE09A63-35D1-4E12-AE07-202EE76CC3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43100" y="2330451"/>
          <a:ext cx="1765300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76300" imgH="292100" progId="Equation.DSMT4">
                  <p:embed/>
                </p:oleObj>
              </mc:Choice>
              <mc:Fallback>
                <p:oleObj name="Equation" r:id="rId13" imgW="876300" imgH="292100" progId="Equation.DSMT4">
                  <p:embed/>
                  <p:pic>
                    <p:nvPicPr>
                      <p:cNvPr id="12" name="Object 7">
                        <a:extLst>
                          <a:ext uri="{FF2B5EF4-FFF2-40B4-BE49-F238E27FC236}">
                            <a16:creationId xmlns:a16="http://schemas.microsoft.com/office/drawing/2014/main" id="{FAE09A63-35D1-4E12-AE07-202EE76CC3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3100" y="2330451"/>
                        <a:ext cx="1765300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417C424E-CD79-4917-82FF-B2435A406F1A}"/>
              </a:ext>
            </a:extLst>
          </p:cNvPr>
          <p:cNvSpPr txBox="1"/>
          <p:nvPr/>
        </p:nvSpPr>
        <p:spPr>
          <a:xfrm>
            <a:off x="7021513" y="2092325"/>
            <a:ext cx="3562350" cy="7064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Note: Both logs need to have</a:t>
            </a:r>
          </a:p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the same BASE!!!</a:t>
            </a:r>
          </a:p>
        </p:txBody>
      </p:sp>
      <p:graphicFrame>
        <p:nvGraphicFramePr>
          <p:cNvPr id="14" name="Object 8">
            <a:extLst>
              <a:ext uri="{FF2B5EF4-FFF2-40B4-BE49-F238E27FC236}">
                <a16:creationId xmlns:a16="http://schemas.microsoft.com/office/drawing/2014/main" id="{6A571F9D-8E67-4FC7-8F44-2636B5BDF48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97075" y="3036888"/>
          <a:ext cx="1741488" cy="868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863225" imgH="431613" progId="Equation.DSMT4">
                  <p:embed/>
                </p:oleObj>
              </mc:Choice>
              <mc:Fallback>
                <p:oleObj name="Equation" r:id="rId15" imgW="863225" imgH="431613" progId="Equation.DSMT4">
                  <p:embed/>
                  <p:pic>
                    <p:nvPicPr>
                      <p:cNvPr id="14" name="Object 8">
                        <a:extLst>
                          <a:ext uri="{FF2B5EF4-FFF2-40B4-BE49-F238E27FC236}">
                            <a16:creationId xmlns:a16="http://schemas.microsoft.com/office/drawing/2014/main" id="{6A571F9D-8E67-4FC7-8F44-2636B5BDF48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7075" y="3036888"/>
                        <a:ext cx="1741488" cy="868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9">
            <a:extLst>
              <a:ext uri="{FF2B5EF4-FFF2-40B4-BE49-F238E27FC236}">
                <a16:creationId xmlns:a16="http://schemas.microsoft.com/office/drawing/2014/main" id="{CEBD9841-EBF1-4960-B86E-185C7FEA3CC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60600" y="3946526"/>
          <a:ext cx="1741488" cy="868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863225" imgH="431613" progId="Equation.DSMT4">
                  <p:embed/>
                </p:oleObj>
              </mc:Choice>
              <mc:Fallback>
                <p:oleObj name="Equation" r:id="rId17" imgW="863225" imgH="431613" progId="Equation.DSMT4">
                  <p:embed/>
                  <p:pic>
                    <p:nvPicPr>
                      <p:cNvPr id="15" name="Object 9">
                        <a:extLst>
                          <a:ext uri="{FF2B5EF4-FFF2-40B4-BE49-F238E27FC236}">
                            <a16:creationId xmlns:a16="http://schemas.microsoft.com/office/drawing/2014/main" id="{CEBD9841-EBF1-4960-B86E-185C7FEA3CC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600" y="3946526"/>
                        <a:ext cx="1741488" cy="868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>
            <a:extLst>
              <a:ext uri="{FF2B5EF4-FFF2-40B4-BE49-F238E27FC236}">
                <a16:creationId xmlns:a16="http://schemas.microsoft.com/office/drawing/2014/main" id="{D7628BFB-9674-4452-93AC-A0B8A9D6732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03764" y="2298700"/>
          <a:ext cx="1717675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850531" imgH="291973" progId="Equation.DSMT4">
                  <p:embed/>
                </p:oleObj>
              </mc:Choice>
              <mc:Fallback>
                <p:oleObj name="Equation" r:id="rId19" imgW="850531" imgH="291973" progId="Equation.DSMT4">
                  <p:embed/>
                  <p:pic>
                    <p:nvPicPr>
                      <p:cNvPr id="16" name="Object 10">
                        <a:extLst>
                          <a:ext uri="{FF2B5EF4-FFF2-40B4-BE49-F238E27FC236}">
                            <a16:creationId xmlns:a16="http://schemas.microsoft.com/office/drawing/2014/main" id="{D7628BFB-9674-4452-93AC-A0B8A9D6732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3764" y="2298700"/>
                        <a:ext cx="1717675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1">
            <a:extLst>
              <a:ext uri="{FF2B5EF4-FFF2-40B4-BE49-F238E27FC236}">
                <a16:creationId xmlns:a16="http://schemas.microsoft.com/office/drawing/2014/main" id="{BC09B5A8-B761-4E57-8ED1-BA199AF3BB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57739" y="2911476"/>
          <a:ext cx="1692275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837836" imgH="431613" progId="Equation.DSMT4">
                  <p:embed/>
                </p:oleObj>
              </mc:Choice>
              <mc:Fallback>
                <p:oleObj name="Equation" r:id="rId21" imgW="837836" imgH="431613" progId="Equation.DSMT4">
                  <p:embed/>
                  <p:pic>
                    <p:nvPicPr>
                      <p:cNvPr id="17" name="Object 11">
                        <a:extLst>
                          <a:ext uri="{FF2B5EF4-FFF2-40B4-BE49-F238E27FC236}">
                            <a16:creationId xmlns:a16="http://schemas.microsoft.com/office/drawing/2014/main" id="{BC09B5A8-B761-4E57-8ED1-BA199AF3BBA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7739" y="2911476"/>
                        <a:ext cx="1692275" cy="873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2">
            <a:extLst>
              <a:ext uri="{FF2B5EF4-FFF2-40B4-BE49-F238E27FC236}">
                <a16:creationId xmlns:a16="http://schemas.microsoft.com/office/drawing/2014/main" id="{139D6C46-9F25-4DF8-98EB-D96F1D647E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16501" y="3856039"/>
          <a:ext cx="1692275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837836" imgH="431613" progId="Equation.DSMT4">
                  <p:embed/>
                </p:oleObj>
              </mc:Choice>
              <mc:Fallback>
                <p:oleObj name="Equation" r:id="rId23" imgW="837836" imgH="431613" progId="Equation.DSMT4">
                  <p:embed/>
                  <p:pic>
                    <p:nvPicPr>
                      <p:cNvPr id="18" name="Object 12">
                        <a:extLst>
                          <a:ext uri="{FF2B5EF4-FFF2-40B4-BE49-F238E27FC236}">
                            <a16:creationId xmlns:a16="http://schemas.microsoft.com/office/drawing/2014/main" id="{139D6C46-9F25-4DF8-98EB-D96F1D647E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1" y="3856039"/>
                        <a:ext cx="1692275" cy="873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3">
            <a:extLst>
              <a:ext uri="{FF2B5EF4-FFF2-40B4-BE49-F238E27FC236}">
                <a16:creationId xmlns:a16="http://schemas.microsoft.com/office/drawing/2014/main" id="{F58F250E-CC6A-4F07-A1E0-3275A5472DB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03400" y="5140325"/>
          <a:ext cx="1295400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520700" imgH="228600" progId="Equation.DSMT4">
                  <p:embed/>
                </p:oleObj>
              </mc:Choice>
              <mc:Fallback>
                <p:oleObj name="Equation" r:id="rId25" imgW="520700" imgH="228600" progId="Equation.DSMT4">
                  <p:embed/>
                  <p:pic>
                    <p:nvPicPr>
                      <p:cNvPr id="19" name="Object 13">
                        <a:extLst>
                          <a:ext uri="{FF2B5EF4-FFF2-40B4-BE49-F238E27FC236}">
                            <a16:creationId xmlns:a16="http://schemas.microsoft.com/office/drawing/2014/main" id="{F58F250E-CC6A-4F07-A1E0-3275A5472DB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3400" y="5140325"/>
                        <a:ext cx="1295400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4">
            <a:extLst>
              <a:ext uri="{FF2B5EF4-FFF2-40B4-BE49-F238E27FC236}">
                <a16:creationId xmlns:a16="http://schemas.microsoft.com/office/drawing/2014/main" id="{0F96D9C7-1D6D-4ECB-96C4-68251DBFB5A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16276" y="5181600"/>
          <a:ext cx="2843213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143000" imgH="228600" progId="Equation.DSMT4">
                  <p:embed/>
                </p:oleObj>
              </mc:Choice>
              <mc:Fallback>
                <p:oleObj name="Equation" r:id="rId26" imgW="1143000" imgH="228600" progId="Equation.DSMT4">
                  <p:embed/>
                  <p:pic>
                    <p:nvPicPr>
                      <p:cNvPr id="20" name="Object 14">
                        <a:extLst>
                          <a:ext uri="{FF2B5EF4-FFF2-40B4-BE49-F238E27FC236}">
                            <a16:creationId xmlns:a16="http://schemas.microsoft.com/office/drawing/2014/main" id="{0F96D9C7-1D6D-4ECB-96C4-68251DBFB5A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6276" y="5181600"/>
                        <a:ext cx="2843213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5">
            <a:extLst>
              <a:ext uri="{FF2B5EF4-FFF2-40B4-BE49-F238E27FC236}">
                <a16:creationId xmlns:a16="http://schemas.microsoft.com/office/drawing/2014/main" id="{830AD8C0-962C-496C-85F6-1EB79BF735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97263" y="5716588"/>
          <a:ext cx="1435100" cy="944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710891" imgH="469696" progId="Equation.DSMT4">
                  <p:embed/>
                </p:oleObj>
              </mc:Choice>
              <mc:Fallback>
                <p:oleObj name="Equation" r:id="rId28" imgW="710891" imgH="469696" progId="Equation.DSMT4">
                  <p:embed/>
                  <p:pic>
                    <p:nvPicPr>
                      <p:cNvPr id="21" name="Object 15">
                        <a:extLst>
                          <a:ext uri="{FF2B5EF4-FFF2-40B4-BE49-F238E27FC236}">
                            <a16:creationId xmlns:a16="http://schemas.microsoft.com/office/drawing/2014/main" id="{830AD8C0-962C-496C-85F6-1EB79BF735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7263" y="5716588"/>
                        <a:ext cx="1435100" cy="944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6">
            <a:extLst>
              <a:ext uri="{FF2B5EF4-FFF2-40B4-BE49-F238E27FC236}">
                <a16:creationId xmlns:a16="http://schemas.microsoft.com/office/drawing/2014/main" id="{CDC6A51C-70DC-47DE-A3BC-0D4FCBECA9F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92689" y="5735639"/>
          <a:ext cx="846137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419100" imgH="469900" progId="Equation.DSMT4">
                  <p:embed/>
                </p:oleObj>
              </mc:Choice>
              <mc:Fallback>
                <p:oleObj name="Equation" r:id="rId30" imgW="419100" imgH="469900" progId="Equation.DSMT4">
                  <p:embed/>
                  <p:pic>
                    <p:nvPicPr>
                      <p:cNvPr id="22" name="Object 16">
                        <a:extLst>
                          <a:ext uri="{FF2B5EF4-FFF2-40B4-BE49-F238E27FC236}">
                            <a16:creationId xmlns:a16="http://schemas.microsoft.com/office/drawing/2014/main" id="{CDC6A51C-70DC-47DE-A3BC-0D4FCBECA9F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2689" y="5735639"/>
                        <a:ext cx="846137" cy="949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908" name="Text Box 5">
            <a:extLst>
              <a:ext uri="{FF2B5EF4-FFF2-40B4-BE49-F238E27FC236}">
                <a16:creationId xmlns:a16="http://schemas.microsoft.com/office/drawing/2014/main" id="{EB35BA68-6E46-4BE6-B6AC-7D815DF422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6613526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32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3">
            <a:extLst>
              <a:ext uri="{FF2B5EF4-FFF2-40B4-BE49-F238E27FC236}">
                <a16:creationId xmlns:a16="http://schemas.microsoft.com/office/drawing/2014/main" id="{691271E0-BA7D-43E0-BF0E-E680DE2617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0375" y="152401"/>
            <a:ext cx="7753350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8E884A07-D8AA-46ED-9D16-B811E320D3D7}"/>
              </a:ext>
            </a:extLst>
          </p:cNvPr>
          <p:cNvSpPr/>
          <p:nvPr/>
        </p:nvSpPr>
        <p:spPr>
          <a:xfrm>
            <a:off x="1637243" y="874608"/>
            <a:ext cx="8513763" cy="12509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8" name="Object 6">
            <a:extLst>
              <a:ext uri="{FF2B5EF4-FFF2-40B4-BE49-F238E27FC236}">
                <a16:creationId xmlns:a16="http://schemas.microsoft.com/office/drawing/2014/main" id="{16AE8251-9D2D-4EC3-B477-B6C1CD54944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46300" y="2325688"/>
          <a:ext cx="2789238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09088" imgH="355446" progId="Equation.DSMT4">
                  <p:embed/>
                </p:oleObj>
              </mc:Choice>
              <mc:Fallback>
                <p:oleObj name="Equation" r:id="rId5" imgW="1409088" imgH="355446" progId="Equation.DSMT4">
                  <p:embed/>
                  <p:pic>
                    <p:nvPicPr>
                      <p:cNvPr id="8" name="Object 6">
                        <a:extLst>
                          <a:ext uri="{FF2B5EF4-FFF2-40B4-BE49-F238E27FC236}">
                            <a16:creationId xmlns:a16="http://schemas.microsoft.com/office/drawing/2014/main" id="{16AE8251-9D2D-4EC3-B477-B6C1CD5494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2325688"/>
                        <a:ext cx="2789238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>
            <a:extLst>
              <a:ext uri="{FF2B5EF4-FFF2-40B4-BE49-F238E27FC236}">
                <a16:creationId xmlns:a16="http://schemas.microsoft.com/office/drawing/2014/main" id="{CF778DAD-088E-4743-B3E7-FB4B0DF21B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58976" y="3113089"/>
          <a:ext cx="1882775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52087" imgH="253890" progId="Equation.DSMT4">
                  <p:embed/>
                </p:oleObj>
              </mc:Choice>
              <mc:Fallback>
                <p:oleObj name="Equation" r:id="rId7" imgW="952087" imgH="253890" progId="Equation.DSMT4">
                  <p:embed/>
                  <p:pic>
                    <p:nvPicPr>
                      <p:cNvPr id="9" name="Object 6">
                        <a:extLst>
                          <a:ext uri="{FF2B5EF4-FFF2-40B4-BE49-F238E27FC236}">
                            <a16:creationId xmlns:a16="http://schemas.microsoft.com/office/drawing/2014/main" id="{CF778DAD-088E-4743-B3E7-FB4B0DF21BF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8976" y="3113089"/>
                        <a:ext cx="1882775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>
            <a:extLst>
              <a:ext uri="{FF2B5EF4-FFF2-40B4-BE49-F238E27FC236}">
                <a16:creationId xmlns:a16="http://schemas.microsoft.com/office/drawing/2014/main" id="{F9F49DD7-4014-48D8-9802-6A8E3A11FA8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41750" y="3146426"/>
          <a:ext cx="903288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57002" imgH="215806" progId="Equation.DSMT4">
                  <p:embed/>
                </p:oleObj>
              </mc:Choice>
              <mc:Fallback>
                <p:oleObj name="Equation" r:id="rId9" imgW="457002" imgH="215806" progId="Equation.DSMT4">
                  <p:embed/>
                  <p:pic>
                    <p:nvPicPr>
                      <p:cNvPr id="10" name="Object 6">
                        <a:extLst>
                          <a:ext uri="{FF2B5EF4-FFF2-40B4-BE49-F238E27FC236}">
                            <a16:creationId xmlns:a16="http://schemas.microsoft.com/office/drawing/2014/main" id="{F9F49DD7-4014-48D8-9802-6A8E3A11FA8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1750" y="3146426"/>
                        <a:ext cx="903288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>
            <a:extLst>
              <a:ext uri="{FF2B5EF4-FFF2-40B4-BE49-F238E27FC236}">
                <a16:creationId xmlns:a16="http://schemas.microsoft.com/office/drawing/2014/main" id="{CDB4703E-DBC6-4D9A-9D29-3C25074888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74825" y="3736975"/>
          <a:ext cx="3163888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600200" imgH="215900" progId="Equation.DSMT4">
                  <p:embed/>
                </p:oleObj>
              </mc:Choice>
              <mc:Fallback>
                <p:oleObj name="Equation" r:id="rId11" imgW="1600200" imgH="215900" progId="Equation.DSMT4">
                  <p:embed/>
                  <p:pic>
                    <p:nvPicPr>
                      <p:cNvPr id="11" name="Object 6">
                        <a:extLst>
                          <a:ext uri="{FF2B5EF4-FFF2-40B4-BE49-F238E27FC236}">
                            <a16:creationId xmlns:a16="http://schemas.microsoft.com/office/drawing/2014/main" id="{CDB4703E-DBC6-4D9A-9D29-3C25074888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4825" y="3736975"/>
                        <a:ext cx="3163888" cy="42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>
            <a:extLst>
              <a:ext uri="{FF2B5EF4-FFF2-40B4-BE49-F238E27FC236}">
                <a16:creationId xmlns:a16="http://schemas.microsoft.com/office/drawing/2014/main" id="{0C395086-2AEA-49A6-BB3A-6A13F97E911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95600" y="4270375"/>
          <a:ext cx="3163888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600200" imgH="215900" progId="Equation.DSMT4">
                  <p:embed/>
                </p:oleObj>
              </mc:Choice>
              <mc:Fallback>
                <p:oleObj name="Equation" r:id="rId13" imgW="1600200" imgH="215900" progId="Equation.DSMT4">
                  <p:embed/>
                  <p:pic>
                    <p:nvPicPr>
                      <p:cNvPr id="12" name="Object 6">
                        <a:extLst>
                          <a:ext uri="{FF2B5EF4-FFF2-40B4-BE49-F238E27FC236}">
                            <a16:creationId xmlns:a16="http://schemas.microsoft.com/office/drawing/2014/main" id="{0C395086-2AEA-49A6-BB3A-6A13F97E911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270375"/>
                        <a:ext cx="3163888" cy="42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6">
            <a:extLst>
              <a:ext uri="{FF2B5EF4-FFF2-40B4-BE49-F238E27FC236}">
                <a16:creationId xmlns:a16="http://schemas.microsoft.com/office/drawing/2014/main" id="{D6788A13-2515-4003-B148-19AF0840254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33700" y="4775201"/>
          <a:ext cx="316230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600200" imgH="292100" progId="Equation.DSMT4">
                  <p:embed/>
                </p:oleObj>
              </mc:Choice>
              <mc:Fallback>
                <p:oleObj name="Equation" r:id="rId15" imgW="1600200" imgH="292100" progId="Equation.DSMT4">
                  <p:embed/>
                  <p:pic>
                    <p:nvPicPr>
                      <p:cNvPr id="13" name="Object 6">
                        <a:extLst>
                          <a:ext uri="{FF2B5EF4-FFF2-40B4-BE49-F238E27FC236}">
                            <a16:creationId xmlns:a16="http://schemas.microsoft.com/office/drawing/2014/main" id="{D6788A13-2515-4003-B148-19AF084025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4775201"/>
                        <a:ext cx="3162300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6">
            <a:extLst>
              <a:ext uri="{FF2B5EF4-FFF2-40B4-BE49-F238E27FC236}">
                <a16:creationId xmlns:a16="http://schemas.microsoft.com/office/drawing/2014/main" id="{65E87B79-1BC4-46CB-B42B-1BFA87F271A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6776" y="5402263"/>
          <a:ext cx="2157413" cy="976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091726" imgH="495085" progId="Equation.DSMT4">
                  <p:embed/>
                </p:oleObj>
              </mc:Choice>
              <mc:Fallback>
                <p:oleObj name="Equation" r:id="rId17" imgW="1091726" imgH="495085" progId="Equation.DSMT4">
                  <p:embed/>
                  <p:pic>
                    <p:nvPicPr>
                      <p:cNvPr id="14" name="Object 6">
                        <a:extLst>
                          <a:ext uri="{FF2B5EF4-FFF2-40B4-BE49-F238E27FC236}">
                            <a16:creationId xmlns:a16="http://schemas.microsoft.com/office/drawing/2014/main" id="{65E87B79-1BC4-46CB-B42B-1BFA87F271A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6776" y="5402263"/>
                        <a:ext cx="2157413" cy="976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6">
            <a:extLst>
              <a:ext uri="{FF2B5EF4-FFF2-40B4-BE49-F238E27FC236}">
                <a16:creationId xmlns:a16="http://schemas.microsoft.com/office/drawing/2014/main" id="{C4F30390-B477-44E8-9BD6-D83CC89BD9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56450" y="2325689"/>
          <a:ext cx="1530350" cy="1150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774364" imgH="583947" progId="Equation.DSMT4">
                  <p:embed/>
                </p:oleObj>
              </mc:Choice>
              <mc:Fallback>
                <p:oleObj name="Equation" r:id="rId19" imgW="774364" imgH="583947" progId="Equation.DSMT4">
                  <p:embed/>
                  <p:pic>
                    <p:nvPicPr>
                      <p:cNvPr id="15" name="Object 6">
                        <a:extLst>
                          <a:ext uri="{FF2B5EF4-FFF2-40B4-BE49-F238E27FC236}">
                            <a16:creationId xmlns:a16="http://schemas.microsoft.com/office/drawing/2014/main" id="{C4F30390-B477-44E8-9BD6-D83CC89BD94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6450" y="2325689"/>
                        <a:ext cx="1530350" cy="1150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6">
            <a:extLst>
              <a:ext uri="{FF2B5EF4-FFF2-40B4-BE49-F238E27FC236}">
                <a16:creationId xmlns:a16="http://schemas.microsoft.com/office/drawing/2014/main" id="{A693C35E-2303-4153-916F-9949AF9EFB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05626" y="3517900"/>
          <a:ext cx="1781175" cy="700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901309" imgH="355446" progId="Equation.DSMT4">
                  <p:embed/>
                </p:oleObj>
              </mc:Choice>
              <mc:Fallback>
                <p:oleObj name="Equation" r:id="rId21" imgW="901309" imgH="355446" progId="Equation.DSMT4">
                  <p:embed/>
                  <p:pic>
                    <p:nvPicPr>
                      <p:cNvPr id="16" name="Object 6">
                        <a:extLst>
                          <a:ext uri="{FF2B5EF4-FFF2-40B4-BE49-F238E27FC236}">
                            <a16:creationId xmlns:a16="http://schemas.microsoft.com/office/drawing/2014/main" id="{A693C35E-2303-4153-916F-9949AF9EFBD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5626" y="3517900"/>
                        <a:ext cx="1781175" cy="700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6">
            <a:extLst>
              <a:ext uri="{FF2B5EF4-FFF2-40B4-BE49-F238E27FC236}">
                <a16:creationId xmlns:a16="http://schemas.microsoft.com/office/drawing/2014/main" id="{FA540987-1101-4029-9A83-8459EBF668F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978775" y="4241801"/>
          <a:ext cx="801688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06224" imgH="431613" progId="Equation.DSMT4">
                  <p:embed/>
                </p:oleObj>
              </mc:Choice>
              <mc:Fallback>
                <p:oleObj name="Equation" r:id="rId23" imgW="406224" imgH="431613" progId="Equation.DSMT4">
                  <p:embed/>
                  <p:pic>
                    <p:nvPicPr>
                      <p:cNvPr id="17" name="Object 6">
                        <a:extLst>
                          <a:ext uri="{FF2B5EF4-FFF2-40B4-BE49-F238E27FC236}">
                            <a16:creationId xmlns:a16="http://schemas.microsoft.com/office/drawing/2014/main" id="{FA540987-1101-4029-9A83-8459EBF668F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78775" y="4241801"/>
                        <a:ext cx="801688" cy="849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3C430-48BA-4E80-A0C9-962CDCF54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1494" y="141811"/>
            <a:ext cx="7467600" cy="5429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/>
              <a:t>What is a Logarithm? 	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4ED22AA5-41C0-47F2-8684-88ED64D98AB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619250" y="557035"/>
            <a:ext cx="8736234" cy="1436688"/>
          </a:xfrm>
        </p:spPr>
        <p:txBody>
          <a:bodyPr/>
          <a:lstStyle/>
          <a:p>
            <a:r>
              <a:rPr lang="en-CA" altLang="en-US" sz="2100" dirty="0"/>
              <a:t>Logarithms are used for finding the exponent of a power when it’s equal to a value</a:t>
            </a:r>
          </a:p>
          <a:p>
            <a:r>
              <a:rPr lang="en-CA" altLang="en-US" sz="2100" dirty="0" err="1"/>
              <a:t>Ie</a:t>
            </a:r>
            <a:r>
              <a:rPr lang="en-CA" altLang="en-US" sz="2100" dirty="0"/>
              <a:t>: Suppose you have the power below equal to 81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CE11F460-5743-4AD9-8BC6-5C0A789BA6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6192127"/>
              </p:ext>
            </p:extLst>
          </p:nvPr>
        </p:nvGraphicFramePr>
        <p:xfrm>
          <a:off x="4490255" y="1867686"/>
          <a:ext cx="2628900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61669" imgH="291973" progId="Equation.DSMT4">
                  <p:embed/>
                </p:oleObj>
              </mc:Choice>
              <mc:Fallback>
                <p:oleObj name="Equation" r:id="rId4" imgW="761669" imgH="291973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CE11F460-5743-4AD9-8BC6-5C0A789BA6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0255" y="1867686"/>
                        <a:ext cx="2628900" cy="1009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Oval 5">
            <a:extLst>
              <a:ext uri="{FF2B5EF4-FFF2-40B4-BE49-F238E27FC236}">
                <a16:creationId xmlns:a16="http://schemas.microsoft.com/office/drawing/2014/main" id="{D52630DF-8AF0-40C9-AEDC-02006B247C8A}"/>
              </a:ext>
            </a:extLst>
          </p:cNvPr>
          <p:cNvSpPr/>
          <p:nvPr/>
        </p:nvSpPr>
        <p:spPr>
          <a:xfrm>
            <a:off x="4460093" y="2312187"/>
            <a:ext cx="457200" cy="4841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" name="TextBox 10">
            <a:extLst>
              <a:ext uri="{FF2B5EF4-FFF2-40B4-BE49-F238E27FC236}">
                <a16:creationId xmlns:a16="http://schemas.microsoft.com/office/drawing/2014/main" id="{07AE80CC-4798-46F4-9C1B-7C88658139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8456" y="2661436"/>
            <a:ext cx="81597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 i="1">
                <a:solidFill>
                  <a:srgbClr val="FF0000"/>
                </a:solidFill>
              </a:rPr>
              <a:t>Base</a:t>
            </a:r>
          </a:p>
        </p:txBody>
      </p:sp>
      <p:sp>
        <p:nvSpPr>
          <p:cNvPr id="8" name="Freeform 18">
            <a:extLst>
              <a:ext uri="{FF2B5EF4-FFF2-40B4-BE49-F238E27FC236}">
                <a16:creationId xmlns:a16="http://schemas.microsoft.com/office/drawing/2014/main" id="{37FB4E0D-03B8-4AAB-8DEE-3FAF0FDEB4B2}"/>
              </a:ext>
            </a:extLst>
          </p:cNvPr>
          <p:cNvSpPr/>
          <p:nvPr/>
        </p:nvSpPr>
        <p:spPr>
          <a:xfrm>
            <a:off x="3515531" y="2809074"/>
            <a:ext cx="1330325" cy="284163"/>
          </a:xfrm>
          <a:custGeom>
            <a:avLst/>
            <a:gdLst>
              <a:gd name="connsiteX0" fmla="*/ 0 w 1014249"/>
              <a:gd name="connsiteY0" fmla="*/ 189186 h 425668"/>
              <a:gd name="connsiteX1" fmla="*/ 520262 w 1014249"/>
              <a:gd name="connsiteY1" fmla="*/ 409903 h 425668"/>
              <a:gd name="connsiteX2" fmla="*/ 346842 w 1014249"/>
              <a:gd name="connsiteY2" fmla="*/ 94593 h 425668"/>
              <a:gd name="connsiteX3" fmla="*/ 930166 w 1014249"/>
              <a:gd name="connsiteY3" fmla="*/ 378372 h 425668"/>
              <a:gd name="connsiteX4" fmla="*/ 851338 w 1014249"/>
              <a:gd name="connsiteY4" fmla="*/ 0 h 425668"/>
              <a:gd name="connsiteX5" fmla="*/ 851338 w 1014249"/>
              <a:gd name="connsiteY5" fmla="*/ 0 h 425668"/>
              <a:gd name="connsiteX6" fmla="*/ 851338 w 1014249"/>
              <a:gd name="connsiteY6" fmla="*/ 0 h 425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14249" h="425668">
                <a:moveTo>
                  <a:pt x="0" y="189186"/>
                </a:moveTo>
                <a:cubicBezTo>
                  <a:pt x="231227" y="307427"/>
                  <a:pt x="462455" y="425668"/>
                  <a:pt x="520262" y="409903"/>
                </a:cubicBezTo>
                <a:cubicBezTo>
                  <a:pt x="578069" y="394138"/>
                  <a:pt x="278525" y="99848"/>
                  <a:pt x="346842" y="94593"/>
                </a:cubicBezTo>
                <a:cubicBezTo>
                  <a:pt x="415159" y="89338"/>
                  <a:pt x="846083" y="394137"/>
                  <a:pt x="930166" y="378372"/>
                </a:cubicBezTo>
                <a:cubicBezTo>
                  <a:pt x="1014249" y="362607"/>
                  <a:pt x="851338" y="0"/>
                  <a:pt x="851338" y="0"/>
                </a:cubicBezTo>
                <a:lnTo>
                  <a:pt x="851338" y="0"/>
                </a:lnTo>
                <a:lnTo>
                  <a:pt x="851338" y="0"/>
                </a:lnTo>
              </a:path>
            </a:pathLst>
          </a:custGeom>
          <a:ln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C1AFDFF-F111-409F-9461-E02CAD75A913}"/>
              </a:ext>
            </a:extLst>
          </p:cNvPr>
          <p:cNvSpPr/>
          <p:nvPr/>
        </p:nvSpPr>
        <p:spPr>
          <a:xfrm>
            <a:off x="6392080" y="2243924"/>
            <a:ext cx="808038" cy="6064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" name="TextBox 11">
            <a:extLst>
              <a:ext uri="{FF2B5EF4-FFF2-40B4-BE49-F238E27FC236}">
                <a16:creationId xmlns:a16="http://schemas.microsoft.com/office/drawing/2014/main" id="{72CA7E2D-7324-4A45-B519-753857E118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6380" y="2580474"/>
            <a:ext cx="12446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 i="1">
                <a:solidFill>
                  <a:srgbClr val="FF0000"/>
                </a:solidFill>
              </a:rPr>
              <a:t>Number</a:t>
            </a:r>
          </a:p>
        </p:txBody>
      </p:sp>
      <p:sp>
        <p:nvSpPr>
          <p:cNvPr id="11" name="Freeform 20">
            <a:extLst>
              <a:ext uri="{FF2B5EF4-FFF2-40B4-BE49-F238E27FC236}">
                <a16:creationId xmlns:a16="http://schemas.microsoft.com/office/drawing/2014/main" id="{C6C876C4-94C2-4B62-8EA5-071F49803085}"/>
              </a:ext>
            </a:extLst>
          </p:cNvPr>
          <p:cNvSpPr/>
          <p:nvPr/>
        </p:nvSpPr>
        <p:spPr>
          <a:xfrm>
            <a:off x="7231869" y="2226462"/>
            <a:ext cx="1616075" cy="490537"/>
          </a:xfrm>
          <a:custGeom>
            <a:avLst/>
            <a:gdLst>
              <a:gd name="connsiteX0" fmla="*/ 1182414 w 1615966"/>
              <a:gd name="connsiteY0" fmla="*/ 491358 h 491358"/>
              <a:gd name="connsiteX1" fmla="*/ 1513490 w 1615966"/>
              <a:gd name="connsiteY1" fmla="*/ 191814 h 491358"/>
              <a:gd name="connsiteX2" fmla="*/ 567559 w 1615966"/>
              <a:gd name="connsiteY2" fmla="*/ 349469 h 491358"/>
              <a:gd name="connsiteX3" fmla="*/ 725214 w 1615966"/>
              <a:gd name="connsiteY3" fmla="*/ 18393 h 491358"/>
              <a:gd name="connsiteX4" fmla="*/ 0 w 1615966"/>
              <a:gd name="connsiteY4" fmla="*/ 239110 h 491358"/>
              <a:gd name="connsiteX5" fmla="*/ 0 w 1615966"/>
              <a:gd name="connsiteY5" fmla="*/ 239110 h 491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15966" h="491358">
                <a:moveTo>
                  <a:pt x="1182414" y="491358"/>
                </a:moveTo>
                <a:cubicBezTo>
                  <a:pt x="1399190" y="353410"/>
                  <a:pt x="1615966" y="215462"/>
                  <a:pt x="1513490" y="191814"/>
                </a:cubicBezTo>
                <a:cubicBezTo>
                  <a:pt x="1411014" y="168166"/>
                  <a:pt x="698938" y="378372"/>
                  <a:pt x="567559" y="349469"/>
                </a:cubicBezTo>
                <a:cubicBezTo>
                  <a:pt x="436180" y="320566"/>
                  <a:pt x="819807" y="36786"/>
                  <a:pt x="725214" y="18393"/>
                </a:cubicBezTo>
                <a:cubicBezTo>
                  <a:pt x="630621" y="0"/>
                  <a:pt x="0" y="239110"/>
                  <a:pt x="0" y="239110"/>
                </a:cubicBezTo>
                <a:lnTo>
                  <a:pt x="0" y="239110"/>
                </a:lnTo>
              </a:path>
            </a:pathLst>
          </a:custGeom>
          <a:ln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" name="TextBox 12">
            <a:extLst>
              <a:ext uri="{FF2B5EF4-FFF2-40B4-BE49-F238E27FC236}">
                <a16:creationId xmlns:a16="http://schemas.microsoft.com/office/drawing/2014/main" id="{A5D91B27-2A4B-4B37-A008-5989866F42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2755" y="1834349"/>
            <a:ext cx="140335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 i="1">
                <a:solidFill>
                  <a:srgbClr val="0070C0"/>
                </a:solidFill>
              </a:rPr>
              <a:t>Exponent</a:t>
            </a:r>
          </a:p>
        </p:txBody>
      </p:sp>
      <p:sp>
        <p:nvSpPr>
          <p:cNvPr id="13" name="Freeform 19">
            <a:extLst>
              <a:ext uri="{FF2B5EF4-FFF2-40B4-BE49-F238E27FC236}">
                <a16:creationId xmlns:a16="http://schemas.microsoft.com/office/drawing/2014/main" id="{A4290AEB-2EC2-4CCA-BA0E-EE4A9034101F}"/>
              </a:ext>
            </a:extLst>
          </p:cNvPr>
          <p:cNvSpPr/>
          <p:nvPr/>
        </p:nvSpPr>
        <p:spPr>
          <a:xfrm>
            <a:off x="4272768" y="1831174"/>
            <a:ext cx="952500" cy="239713"/>
          </a:xfrm>
          <a:custGeom>
            <a:avLst/>
            <a:gdLst>
              <a:gd name="connsiteX0" fmla="*/ 0 w 953813"/>
              <a:gd name="connsiteY0" fmla="*/ 239110 h 239110"/>
              <a:gd name="connsiteX1" fmla="*/ 551793 w 953813"/>
              <a:gd name="connsiteY1" fmla="*/ 18393 h 239110"/>
              <a:gd name="connsiteX2" fmla="*/ 898634 w 953813"/>
              <a:gd name="connsiteY2" fmla="*/ 128751 h 239110"/>
              <a:gd name="connsiteX3" fmla="*/ 882869 w 953813"/>
              <a:gd name="connsiteY3" fmla="*/ 128751 h 239110"/>
              <a:gd name="connsiteX4" fmla="*/ 867103 w 953813"/>
              <a:gd name="connsiteY4" fmla="*/ 128751 h 23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3813" h="239110">
                <a:moveTo>
                  <a:pt x="0" y="239110"/>
                </a:moveTo>
                <a:cubicBezTo>
                  <a:pt x="201010" y="137948"/>
                  <a:pt x="402021" y="36786"/>
                  <a:pt x="551793" y="18393"/>
                </a:cubicBezTo>
                <a:cubicBezTo>
                  <a:pt x="701565" y="0"/>
                  <a:pt x="843455" y="110358"/>
                  <a:pt x="898634" y="128751"/>
                </a:cubicBezTo>
                <a:cubicBezTo>
                  <a:pt x="953813" y="147144"/>
                  <a:pt x="882869" y="128751"/>
                  <a:pt x="882869" y="128751"/>
                </a:cubicBezTo>
                <a:lnTo>
                  <a:pt x="867103" y="128751"/>
                </a:lnTo>
              </a:path>
            </a:pathLst>
          </a:custGeom>
          <a:ln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B36D418-8BDC-4EBD-8938-FFC69CCA844C}"/>
              </a:ext>
            </a:extLst>
          </p:cNvPr>
          <p:cNvSpPr/>
          <p:nvPr/>
        </p:nvSpPr>
        <p:spPr>
          <a:xfrm>
            <a:off x="4345793" y="1721636"/>
            <a:ext cx="1765300" cy="13843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" name="TextBox 10">
            <a:extLst>
              <a:ext uri="{FF2B5EF4-FFF2-40B4-BE49-F238E27FC236}">
                <a16:creationId xmlns:a16="http://schemas.microsoft.com/office/drawing/2014/main" id="{441CC931-B758-4169-BD2E-5E5E35A517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9793" y="2997986"/>
            <a:ext cx="982662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 i="1">
                <a:solidFill>
                  <a:srgbClr val="FF0000"/>
                </a:solidFill>
              </a:rPr>
              <a:t>Power</a:t>
            </a:r>
          </a:p>
        </p:txBody>
      </p:sp>
      <p:sp>
        <p:nvSpPr>
          <p:cNvPr id="16" name="Freeform 18">
            <a:extLst>
              <a:ext uri="{FF2B5EF4-FFF2-40B4-BE49-F238E27FC236}">
                <a16:creationId xmlns:a16="http://schemas.microsoft.com/office/drawing/2014/main" id="{CFC52FD1-6F03-4D6B-AAB0-06FE51545000}"/>
              </a:ext>
            </a:extLst>
          </p:cNvPr>
          <p:cNvSpPr/>
          <p:nvPr/>
        </p:nvSpPr>
        <p:spPr>
          <a:xfrm>
            <a:off x="4261656" y="3145624"/>
            <a:ext cx="1330325" cy="284163"/>
          </a:xfrm>
          <a:custGeom>
            <a:avLst/>
            <a:gdLst>
              <a:gd name="connsiteX0" fmla="*/ 0 w 1014249"/>
              <a:gd name="connsiteY0" fmla="*/ 189186 h 425668"/>
              <a:gd name="connsiteX1" fmla="*/ 520262 w 1014249"/>
              <a:gd name="connsiteY1" fmla="*/ 409903 h 425668"/>
              <a:gd name="connsiteX2" fmla="*/ 346842 w 1014249"/>
              <a:gd name="connsiteY2" fmla="*/ 94593 h 425668"/>
              <a:gd name="connsiteX3" fmla="*/ 930166 w 1014249"/>
              <a:gd name="connsiteY3" fmla="*/ 378372 h 425668"/>
              <a:gd name="connsiteX4" fmla="*/ 851338 w 1014249"/>
              <a:gd name="connsiteY4" fmla="*/ 0 h 425668"/>
              <a:gd name="connsiteX5" fmla="*/ 851338 w 1014249"/>
              <a:gd name="connsiteY5" fmla="*/ 0 h 425668"/>
              <a:gd name="connsiteX6" fmla="*/ 851338 w 1014249"/>
              <a:gd name="connsiteY6" fmla="*/ 0 h 425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14249" h="425668">
                <a:moveTo>
                  <a:pt x="0" y="189186"/>
                </a:moveTo>
                <a:cubicBezTo>
                  <a:pt x="231227" y="307427"/>
                  <a:pt x="462455" y="425668"/>
                  <a:pt x="520262" y="409903"/>
                </a:cubicBezTo>
                <a:cubicBezTo>
                  <a:pt x="578069" y="394138"/>
                  <a:pt x="278525" y="99848"/>
                  <a:pt x="346842" y="94593"/>
                </a:cubicBezTo>
                <a:cubicBezTo>
                  <a:pt x="415159" y="89338"/>
                  <a:pt x="846083" y="394137"/>
                  <a:pt x="930166" y="378372"/>
                </a:cubicBezTo>
                <a:cubicBezTo>
                  <a:pt x="1014249" y="362607"/>
                  <a:pt x="851338" y="0"/>
                  <a:pt x="851338" y="0"/>
                </a:cubicBezTo>
                <a:lnTo>
                  <a:pt x="851338" y="0"/>
                </a:lnTo>
                <a:lnTo>
                  <a:pt x="851338" y="0"/>
                </a:lnTo>
              </a:path>
            </a:pathLst>
          </a:custGeom>
          <a:ln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7" name="TextBox 36">
            <a:extLst>
              <a:ext uri="{FF2B5EF4-FFF2-40B4-BE49-F238E27FC236}">
                <a16:creationId xmlns:a16="http://schemas.microsoft.com/office/drawing/2014/main" id="{DB7FD527-93CC-47C5-9C12-C15016A8C0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5955" y="3549793"/>
            <a:ext cx="751205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 dirty="0">
                <a:solidFill>
                  <a:srgbClr val="FF0000"/>
                </a:solidFill>
              </a:rPr>
              <a:t>The find the value of the exponent, we use “Logarithms”</a:t>
            </a:r>
          </a:p>
        </p:txBody>
      </p:sp>
      <p:graphicFrame>
        <p:nvGraphicFramePr>
          <p:cNvPr id="18" name="Object 13">
            <a:extLst>
              <a:ext uri="{FF2B5EF4-FFF2-40B4-BE49-F238E27FC236}">
                <a16:creationId xmlns:a16="http://schemas.microsoft.com/office/drawing/2014/main" id="{59B4389D-637A-4B24-8697-831A4A5734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6272619"/>
              </p:ext>
            </p:extLst>
          </p:nvPr>
        </p:nvGraphicFramePr>
        <p:xfrm>
          <a:off x="1929027" y="4035416"/>
          <a:ext cx="958850" cy="7449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71252" imgH="431613" progId="Equation.DSMT4">
                  <p:embed/>
                </p:oleObj>
              </mc:Choice>
              <mc:Fallback>
                <p:oleObj name="Equation" r:id="rId6" imgW="571252" imgH="431613" progId="Equation.DSMT4">
                  <p:embed/>
                  <p:pic>
                    <p:nvPicPr>
                      <p:cNvPr id="18" name="Object 13">
                        <a:extLst>
                          <a:ext uri="{FF2B5EF4-FFF2-40B4-BE49-F238E27FC236}">
                            <a16:creationId xmlns:a16="http://schemas.microsoft.com/office/drawing/2014/main" id="{59B4389D-637A-4B24-8697-831A4A5734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9027" y="4035416"/>
                        <a:ext cx="958850" cy="7449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3">
            <a:extLst>
              <a:ext uri="{FF2B5EF4-FFF2-40B4-BE49-F238E27FC236}">
                <a16:creationId xmlns:a16="http://schemas.microsoft.com/office/drawing/2014/main" id="{35C0DFE1-0BDA-4E94-8AC8-E75B1E3F1D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5811197"/>
              </p:ext>
            </p:extLst>
          </p:nvPr>
        </p:nvGraphicFramePr>
        <p:xfrm>
          <a:off x="2034597" y="4461661"/>
          <a:ext cx="574675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42603" imgH="215713" progId="Equation.DSMT4">
                  <p:embed/>
                </p:oleObj>
              </mc:Choice>
              <mc:Fallback>
                <p:oleObj name="Equation" r:id="rId8" imgW="342603" imgH="215713" progId="Equation.DSMT4">
                  <p:embed/>
                  <p:pic>
                    <p:nvPicPr>
                      <p:cNvPr id="19" name="Object 13">
                        <a:extLst>
                          <a:ext uri="{FF2B5EF4-FFF2-40B4-BE49-F238E27FC236}">
                            <a16:creationId xmlns:a16="http://schemas.microsoft.com/office/drawing/2014/main" id="{35C0DFE1-0BDA-4E94-8AC8-E75B1E3F1D9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4597" y="4461661"/>
                        <a:ext cx="574675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3">
            <a:extLst>
              <a:ext uri="{FF2B5EF4-FFF2-40B4-BE49-F238E27FC236}">
                <a16:creationId xmlns:a16="http://schemas.microsoft.com/office/drawing/2014/main" id="{9FF994B6-F211-4410-ACE1-1E0A2EF8CD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9659321"/>
              </p:ext>
            </p:extLst>
          </p:nvPr>
        </p:nvGraphicFramePr>
        <p:xfrm>
          <a:off x="3928100" y="4230932"/>
          <a:ext cx="214312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6780" imgH="164814" progId="Equation.DSMT4">
                  <p:embed/>
                </p:oleObj>
              </mc:Choice>
              <mc:Fallback>
                <p:oleObj name="Equation" r:id="rId10" imgW="126780" imgH="164814" progId="Equation.DSMT4">
                  <p:embed/>
                  <p:pic>
                    <p:nvPicPr>
                      <p:cNvPr id="20" name="Object 13">
                        <a:extLst>
                          <a:ext uri="{FF2B5EF4-FFF2-40B4-BE49-F238E27FC236}">
                            <a16:creationId xmlns:a16="http://schemas.microsoft.com/office/drawing/2014/main" id="{9FF994B6-F211-4410-ACE1-1E0A2EF8CD5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8100" y="4230932"/>
                        <a:ext cx="214312" cy="27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2">
            <a:extLst>
              <a:ext uri="{FF2B5EF4-FFF2-40B4-BE49-F238E27FC236}">
                <a16:creationId xmlns:a16="http://schemas.microsoft.com/office/drawing/2014/main" id="{F466BA57-67AD-489E-9A32-A6F8B08C3D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7571933"/>
              </p:ext>
            </p:extLst>
          </p:nvPr>
        </p:nvGraphicFramePr>
        <p:xfrm>
          <a:off x="5172880" y="2012148"/>
          <a:ext cx="311150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6780" imgH="164814" progId="Equation.DSMT4">
                  <p:embed/>
                </p:oleObj>
              </mc:Choice>
              <mc:Fallback>
                <p:oleObj name="Equation" r:id="rId12" imgW="126780" imgH="164814" progId="Equation.DSMT4">
                  <p:embed/>
                  <p:pic>
                    <p:nvPicPr>
                      <p:cNvPr id="21" name="Object 12">
                        <a:extLst>
                          <a:ext uri="{FF2B5EF4-FFF2-40B4-BE49-F238E27FC236}">
                            <a16:creationId xmlns:a16="http://schemas.microsoft.com/office/drawing/2014/main" id="{F466BA57-67AD-489E-9A32-A6F8B08C3D2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2880" y="2012148"/>
                        <a:ext cx="311150" cy="5286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3">
            <a:extLst>
              <a:ext uri="{FF2B5EF4-FFF2-40B4-BE49-F238E27FC236}">
                <a16:creationId xmlns:a16="http://schemas.microsoft.com/office/drawing/2014/main" id="{8998B2C8-3638-4EBE-BF3B-DEB878572F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6864237"/>
              </p:ext>
            </p:extLst>
          </p:nvPr>
        </p:nvGraphicFramePr>
        <p:xfrm>
          <a:off x="4460093" y="4155273"/>
          <a:ext cx="1852612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04900" imgH="508000" progId="Equation.DSMT4">
                  <p:embed/>
                </p:oleObj>
              </mc:Choice>
              <mc:Fallback>
                <p:oleObj name="Equation" r:id="rId14" imgW="1104900" imgH="508000" progId="Equation.DSMT4">
                  <p:embed/>
                  <p:pic>
                    <p:nvPicPr>
                      <p:cNvPr id="22" name="Object 13">
                        <a:extLst>
                          <a:ext uri="{FF2B5EF4-FFF2-40B4-BE49-F238E27FC236}">
                            <a16:creationId xmlns:a16="http://schemas.microsoft.com/office/drawing/2014/main" id="{8998B2C8-3638-4EBE-BF3B-DEB878572F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0093" y="4155273"/>
                        <a:ext cx="1852612" cy="854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3">
            <a:extLst>
              <a:ext uri="{FF2B5EF4-FFF2-40B4-BE49-F238E27FC236}">
                <a16:creationId xmlns:a16="http://schemas.microsoft.com/office/drawing/2014/main" id="{A99F59E7-928B-4A36-9C2E-42546B4678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3083084"/>
              </p:ext>
            </p:extLst>
          </p:nvPr>
        </p:nvGraphicFramePr>
        <p:xfrm>
          <a:off x="8587749" y="4407881"/>
          <a:ext cx="1160264" cy="3404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47700" imgH="190500" progId="Equation.DSMT4">
                  <p:embed/>
                </p:oleObj>
              </mc:Choice>
              <mc:Fallback>
                <p:oleObj name="Equation" r:id="rId16" imgW="647700" imgH="190500" progId="Equation.DSMT4">
                  <p:embed/>
                  <p:pic>
                    <p:nvPicPr>
                      <p:cNvPr id="23" name="Object 13">
                        <a:extLst>
                          <a:ext uri="{FF2B5EF4-FFF2-40B4-BE49-F238E27FC236}">
                            <a16:creationId xmlns:a16="http://schemas.microsoft.com/office/drawing/2014/main" id="{A99F59E7-928B-4A36-9C2E-42546B4678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87749" y="4407881"/>
                        <a:ext cx="1160264" cy="34040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24">
            <a:extLst>
              <a:ext uri="{FF2B5EF4-FFF2-40B4-BE49-F238E27FC236}">
                <a16:creationId xmlns:a16="http://schemas.microsoft.com/office/drawing/2014/main" id="{520D7AA0-EC3D-4190-AF30-EF733F3FE476}"/>
              </a:ext>
            </a:extLst>
          </p:cNvPr>
          <p:cNvSpPr/>
          <p:nvPr/>
        </p:nvSpPr>
        <p:spPr>
          <a:xfrm>
            <a:off x="4306106" y="4009224"/>
            <a:ext cx="5846823" cy="114617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4" name="Object 13">
            <a:extLst>
              <a:ext uri="{FF2B5EF4-FFF2-40B4-BE49-F238E27FC236}">
                <a16:creationId xmlns:a16="http://schemas.microsoft.com/office/drawing/2014/main" id="{245A17B8-21C5-4A8E-A267-096ACF3CD0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7793973"/>
              </p:ext>
            </p:extLst>
          </p:nvPr>
        </p:nvGraphicFramePr>
        <p:xfrm>
          <a:off x="2866095" y="4193995"/>
          <a:ext cx="1023937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09480" imgH="228600" progId="Equation.DSMT4">
                  <p:embed/>
                </p:oleObj>
              </mc:Choice>
              <mc:Fallback>
                <p:oleObj name="Equation" r:id="rId18" imgW="609480" imgH="228600" progId="Equation.DSMT4">
                  <p:embed/>
                  <p:pic>
                    <p:nvPicPr>
                      <p:cNvPr id="24" name="Object 13">
                        <a:extLst>
                          <a:ext uri="{FF2B5EF4-FFF2-40B4-BE49-F238E27FC236}">
                            <a16:creationId xmlns:a16="http://schemas.microsoft.com/office/drawing/2014/main" id="{245A17B8-21C5-4A8E-A267-096ACF3CD0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6095" y="4193995"/>
                        <a:ext cx="1023937" cy="395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3">
            <a:extLst>
              <a:ext uri="{FF2B5EF4-FFF2-40B4-BE49-F238E27FC236}">
                <a16:creationId xmlns:a16="http://schemas.microsoft.com/office/drawing/2014/main" id="{173A0537-DCD0-4B6B-8E1B-4FFF1291DC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685981"/>
              </p:ext>
            </p:extLst>
          </p:nvPr>
        </p:nvGraphicFramePr>
        <p:xfrm>
          <a:off x="6435967" y="4349392"/>
          <a:ext cx="2151213" cy="4309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143000" imgH="228600" progId="Equation.DSMT4">
                  <p:embed/>
                </p:oleObj>
              </mc:Choice>
              <mc:Fallback>
                <p:oleObj name="Equation" r:id="rId20" imgW="1143000" imgH="228600" progId="Equation.DSMT4">
                  <p:embed/>
                  <p:pic>
                    <p:nvPicPr>
                      <p:cNvPr id="26" name="Object 13">
                        <a:extLst>
                          <a:ext uri="{FF2B5EF4-FFF2-40B4-BE49-F238E27FC236}">
                            <a16:creationId xmlns:a16="http://schemas.microsoft.com/office/drawing/2014/main" id="{173A0537-DCD0-4B6B-8E1B-4FFF1291DC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5967" y="4349392"/>
                        <a:ext cx="2151213" cy="4309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F58C2AA2-3547-4C95-895F-AC49DD28B759}"/>
              </a:ext>
            </a:extLst>
          </p:cNvPr>
          <p:cNvSpPr txBox="1">
            <a:spLocks/>
          </p:cNvSpPr>
          <p:nvPr/>
        </p:nvSpPr>
        <p:spPr bwMode="auto">
          <a:xfrm>
            <a:off x="1727883" y="5224568"/>
            <a:ext cx="7053444" cy="846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altLang="en-US" sz="2100" dirty="0"/>
              <a:t>Note: Every logarithm has a base (little number)</a:t>
            </a:r>
          </a:p>
          <a:p>
            <a:r>
              <a:rPr lang="en-CA" altLang="en-US" sz="2100" dirty="0"/>
              <a:t>If no base is written, then the base is “10”</a:t>
            </a:r>
          </a:p>
        </p:txBody>
      </p:sp>
      <p:graphicFrame>
        <p:nvGraphicFramePr>
          <p:cNvPr id="29" name="Object 13">
            <a:extLst>
              <a:ext uri="{FF2B5EF4-FFF2-40B4-BE49-F238E27FC236}">
                <a16:creationId xmlns:a16="http://schemas.microsoft.com/office/drawing/2014/main" id="{ADA98896-6266-4BD7-9D19-4B4246BDEF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8190892"/>
              </p:ext>
            </p:extLst>
          </p:nvPr>
        </p:nvGraphicFramePr>
        <p:xfrm>
          <a:off x="1993883" y="6078178"/>
          <a:ext cx="2259013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346040" imgH="228600" progId="Equation.DSMT4">
                  <p:embed/>
                </p:oleObj>
              </mc:Choice>
              <mc:Fallback>
                <p:oleObj name="Equation" r:id="rId22" imgW="1346040" imgH="228600" progId="Equation.DSMT4">
                  <p:embed/>
                  <p:pic>
                    <p:nvPicPr>
                      <p:cNvPr id="29" name="Object 13">
                        <a:extLst>
                          <a:ext uri="{FF2B5EF4-FFF2-40B4-BE49-F238E27FC236}">
                            <a16:creationId xmlns:a16="http://schemas.microsoft.com/office/drawing/2014/main" id="{ADA98896-6266-4BD7-9D19-4B4246BDEF5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3883" y="6078178"/>
                        <a:ext cx="2259013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/>
      <p:bldP spid="7" grpId="1"/>
      <p:bldP spid="9" grpId="0" animBg="1"/>
      <p:bldP spid="10" grpId="0"/>
      <p:bldP spid="12" grpId="0"/>
      <p:bldP spid="12" grpId="1"/>
      <p:bldP spid="14" grpId="0" animBg="1"/>
      <p:bldP spid="15" grpId="0"/>
      <p:bldP spid="17" grpId="0"/>
      <p:bldP spid="25" grpId="0" animBg="1"/>
      <p:bldP spid="2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1" name="Object 3">
            <a:extLst>
              <a:ext uri="{FF2B5EF4-FFF2-40B4-BE49-F238E27FC236}">
                <a16:creationId xmlns:a16="http://schemas.microsoft.com/office/drawing/2014/main" id="{7CF68F93-717B-4E02-8A0F-C58345B04B4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3450" y="995364"/>
          <a:ext cx="113030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85800" imgH="228600" progId="Equation.DSMT4">
                  <p:embed/>
                </p:oleObj>
              </mc:Choice>
              <mc:Fallback>
                <p:oleObj name="Equation" r:id="rId4" imgW="685800" imgH="228600" progId="Equation.DSMT4">
                  <p:embed/>
                  <p:pic>
                    <p:nvPicPr>
                      <p:cNvPr id="2051" name="Object 3">
                        <a:extLst>
                          <a:ext uri="{FF2B5EF4-FFF2-40B4-BE49-F238E27FC236}">
                            <a16:creationId xmlns:a16="http://schemas.microsoft.com/office/drawing/2014/main" id="{7CF68F93-717B-4E02-8A0F-C58345B04B4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3450" y="995364"/>
                        <a:ext cx="1130300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>
            <a:extLst>
              <a:ext uri="{FF2B5EF4-FFF2-40B4-BE49-F238E27FC236}">
                <a16:creationId xmlns:a16="http://schemas.microsoft.com/office/drawing/2014/main" id="{D5C6922B-1C3C-4072-85FA-418176808E1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43564" y="1539875"/>
          <a:ext cx="1633537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90170" imgH="266584" progId="Equation.DSMT4">
                  <p:embed/>
                </p:oleObj>
              </mc:Choice>
              <mc:Fallback>
                <p:oleObj name="Equation" r:id="rId6" imgW="990170" imgH="266584" progId="Equation.DSMT4">
                  <p:embed/>
                  <p:pic>
                    <p:nvPicPr>
                      <p:cNvPr id="2052" name="Object 4">
                        <a:extLst>
                          <a:ext uri="{FF2B5EF4-FFF2-40B4-BE49-F238E27FC236}">
                            <a16:creationId xmlns:a16="http://schemas.microsoft.com/office/drawing/2014/main" id="{D5C6922B-1C3C-4072-85FA-418176808E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3564" y="1539875"/>
                        <a:ext cx="1633537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>
            <a:extLst>
              <a:ext uri="{FF2B5EF4-FFF2-40B4-BE49-F238E27FC236}">
                <a16:creationId xmlns:a16="http://schemas.microsoft.com/office/drawing/2014/main" id="{3F6F8A3A-3CC0-4332-A49B-DDAB8AB50D3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20863" y="1517650"/>
          <a:ext cx="201295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18671" imgH="266584" progId="Equation.DSMT4">
                  <p:embed/>
                </p:oleObj>
              </mc:Choice>
              <mc:Fallback>
                <p:oleObj name="Equation" r:id="rId8" imgW="1218671" imgH="266584" progId="Equation.DSMT4">
                  <p:embed/>
                  <p:pic>
                    <p:nvPicPr>
                      <p:cNvPr id="2053" name="Object 5">
                        <a:extLst>
                          <a:ext uri="{FF2B5EF4-FFF2-40B4-BE49-F238E27FC236}">
                            <a16:creationId xmlns:a16="http://schemas.microsoft.com/office/drawing/2014/main" id="{3F6F8A3A-3CC0-4332-A49B-DDAB8AB50D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0863" y="1517650"/>
                        <a:ext cx="2012950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ABC67B27-ADBB-442E-999A-0C8B05C33C42}"/>
              </a:ext>
            </a:extLst>
          </p:cNvPr>
          <p:cNvSpPr/>
          <p:nvPr/>
        </p:nvSpPr>
        <p:spPr>
          <a:xfrm>
            <a:off x="1770064" y="1517651"/>
            <a:ext cx="1176337" cy="42227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F4B6B36D-D54C-403F-B10D-94217AC6D122}"/>
              </a:ext>
            </a:extLst>
          </p:cNvPr>
          <p:cNvSpPr/>
          <p:nvPr/>
        </p:nvSpPr>
        <p:spPr>
          <a:xfrm>
            <a:off x="5514976" y="1525589"/>
            <a:ext cx="987425" cy="420687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2054" name="Object 6">
            <a:extLst>
              <a:ext uri="{FF2B5EF4-FFF2-40B4-BE49-F238E27FC236}">
                <a16:creationId xmlns:a16="http://schemas.microsoft.com/office/drawing/2014/main" id="{37AE804A-E0EF-41F9-A2DA-043D67E9B72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40013" y="2424113"/>
          <a:ext cx="1816100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99753" imgH="266584" progId="Equation.DSMT4">
                  <p:embed/>
                </p:oleObj>
              </mc:Choice>
              <mc:Fallback>
                <p:oleObj name="Equation" r:id="rId10" imgW="799753" imgH="266584" progId="Equation.DSMT4">
                  <p:embed/>
                  <p:pic>
                    <p:nvPicPr>
                      <p:cNvPr id="2054" name="Object 6">
                        <a:extLst>
                          <a:ext uri="{FF2B5EF4-FFF2-40B4-BE49-F238E27FC236}">
                            <a16:creationId xmlns:a16="http://schemas.microsoft.com/office/drawing/2014/main" id="{37AE804A-E0EF-41F9-A2DA-043D67E9B72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0013" y="2424113"/>
                        <a:ext cx="1816100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>
            <a:extLst>
              <a:ext uri="{FF2B5EF4-FFF2-40B4-BE49-F238E27FC236}">
                <a16:creationId xmlns:a16="http://schemas.microsoft.com/office/drawing/2014/main" id="{EA222B10-D580-40C3-9C6D-D586E7B4B22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27539" y="2397125"/>
          <a:ext cx="1216025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94870" imgH="253780" progId="Equation.DSMT4">
                  <p:embed/>
                </p:oleObj>
              </mc:Choice>
              <mc:Fallback>
                <p:oleObj name="Equation" r:id="rId12" imgW="494870" imgH="253780" progId="Equation.DSMT4">
                  <p:embed/>
                  <p:pic>
                    <p:nvPicPr>
                      <p:cNvPr id="2055" name="Object 7">
                        <a:extLst>
                          <a:ext uri="{FF2B5EF4-FFF2-40B4-BE49-F238E27FC236}">
                            <a16:creationId xmlns:a16="http://schemas.microsoft.com/office/drawing/2014/main" id="{EA222B10-D580-40C3-9C6D-D586E7B4B22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539" y="2397125"/>
                        <a:ext cx="1216025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DFB0092B-9DD3-4744-9E37-806A61765D73}"/>
              </a:ext>
            </a:extLst>
          </p:cNvPr>
          <p:cNvCxnSpPr/>
          <p:nvPr/>
        </p:nvCxnSpPr>
        <p:spPr>
          <a:xfrm rot="5400000">
            <a:off x="1619250" y="2279650"/>
            <a:ext cx="681038" cy="1588"/>
          </a:xfrm>
          <a:prstGeom prst="line">
            <a:avLst/>
          </a:prstGeom>
          <a:ln w="28575">
            <a:solidFill>
              <a:srgbClr val="FF00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C1FAA2A8-786A-4485-AAB6-0B79CD9D540B}"/>
              </a:ext>
            </a:extLst>
          </p:cNvPr>
          <p:cNvCxnSpPr/>
          <p:nvPr/>
        </p:nvCxnSpPr>
        <p:spPr>
          <a:xfrm>
            <a:off x="1944688" y="2620964"/>
            <a:ext cx="595312" cy="1587"/>
          </a:xfrm>
          <a:prstGeom prst="straightConnector1">
            <a:avLst/>
          </a:prstGeom>
          <a:ln w="285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65204DF2-19A6-432E-911F-696CB7708D79}"/>
              </a:ext>
            </a:extLst>
          </p:cNvPr>
          <p:cNvCxnSpPr/>
          <p:nvPr/>
        </p:nvCxnSpPr>
        <p:spPr>
          <a:xfrm rot="5400000">
            <a:off x="5966620" y="2288382"/>
            <a:ext cx="681037" cy="0"/>
          </a:xfrm>
          <a:prstGeom prst="line">
            <a:avLst/>
          </a:prstGeom>
          <a:ln w="28575">
            <a:solidFill>
              <a:srgbClr val="FF00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036493FC-4427-4EE0-843E-CAEB7A3590EF}"/>
              </a:ext>
            </a:extLst>
          </p:cNvPr>
          <p:cNvCxnSpPr/>
          <p:nvPr/>
        </p:nvCxnSpPr>
        <p:spPr>
          <a:xfrm flipH="1">
            <a:off x="5711826" y="2614614"/>
            <a:ext cx="595313" cy="1587"/>
          </a:xfrm>
          <a:prstGeom prst="straightConnector1">
            <a:avLst/>
          </a:prstGeom>
          <a:ln w="285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73" name="TextBox 43">
            <a:extLst>
              <a:ext uri="{FF2B5EF4-FFF2-40B4-BE49-F238E27FC236}">
                <a16:creationId xmlns:a16="http://schemas.microsoft.com/office/drawing/2014/main" id="{12C98F78-855E-4A78-B02E-96ECCCB452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1488" y="111125"/>
            <a:ext cx="3162300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000" b="1">
                <a:solidFill>
                  <a:srgbClr val="FF0000"/>
                </a:solidFill>
              </a:rPr>
              <a:t>Proof for Power Rule:</a:t>
            </a:r>
          </a:p>
        </p:txBody>
      </p:sp>
      <p:graphicFrame>
        <p:nvGraphicFramePr>
          <p:cNvPr id="2066" name="Object 15">
            <a:extLst>
              <a:ext uri="{FF2B5EF4-FFF2-40B4-BE49-F238E27FC236}">
                <a16:creationId xmlns:a16="http://schemas.microsoft.com/office/drawing/2014/main" id="{31B1ADF6-86CA-4B4C-806C-75081EC00C6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71738" y="430213"/>
          <a:ext cx="965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57002" imgH="215806" progId="Equation.DSMT4">
                  <p:embed/>
                </p:oleObj>
              </mc:Choice>
              <mc:Fallback>
                <p:oleObj name="Equation" r:id="rId14" imgW="457002" imgH="215806" progId="Equation.DSMT4">
                  <p:embed/>
                  <p:pic>
                    <p:nvPicPr>
                      <p:cNvPr id="2066" name="Object 15">
                        <a:extLst>
                          <a:ext uri="{FF2B5EF4-FFF2-40B4-BE49-F238E27FC236}">
                            <a16:creationId xmlns:a16="http://schemas.microsoft.com/office/drawing/2014/main" id="{31B1ADF6-86CA-4B4C-806C-75081EC00C6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1738" y="430213"/>
                        <a:ext cx="9652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7" name="Object 16">
            <a:extLst>
              <a:ext uri="{FF2B5EF4-FFF2-40B4-BE49-F238E27FC236}">
                <a16:creationId xmlns:a16="http://schemas.microsoft.com/office/drawing/2014/main" id="{A33E7ED9-AD6C-4565-B76E-BCCCB35E3D5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91225" y="438150"/>
          <a:ext cx="965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57002" imgH="215806" progId="Equation.DSMT4">
                  <p:embed/>
                </p:oleObj>
              </mc:Choice>
              <mc:Fallback>
                <p:oleObj name="Equation" r:id="rId16" imgW="457002" imgH="215806" progId="Equation.DSMT4">
                  <p:embed/>
                  <p:pic>
                    <p:nvPicPr>
                      <p:cNvPr id="2067" name="Object 16">
                        <a:extLst>
                          <a:ext uri="{FF2B5EF4-FFF2-40B4-BE49-F238E27FC236}">
                            <a16:creationId xmlns:a16="http://schemas.microsoft.com/office/drawing/2014/main" id="{A33E7ED9-AD6C-4565-B76E-BCCCB35E3D5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1225" y="438150"/>
                        <a:ext cx="9652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8" name="Object 17">
            <a:extLst>
              <a:ext uri="{FF2B5EF4-FFF2-40B4-BE49-F238E27FC236}">
                <a16:creationId xmlns:a16="http://schemas.microsoft.com/office/drawing/2014/main" id="{0522CD14-BAED-41B2-96BC-66ACC4A80AF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76888" y="822326"/>
          <a:ext cx="1123950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33169" imgH="342751" progId="Equation.DSMT4">
                  <p:embed/>
                </p:oleObj>
              </mc:Choice>
              <mc:Fallback>
                <p:oleObj name="Equation" r:id="rId17" imgW="533169" imgH="342751" progId="Equation.DSMT4">
                  <p:embed/>
                  <p:pic>
                    <p:nvPicPr>
                      <p:cNvPr id="2068" name="Object 17">
                        <a:extLst>
                          <a:ext uri="{FF2B5EF4-FFF2-40B4-BE49-F238E27FC236}">
                            <a16:creationId xmlns:a16="http://schemas.microsoft.com/office/drawing/2014/main" id="{0522CD14-BAED-41B2-96BC-66ACC4A80AF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6888" y="822326"/>
                        <a:ext cx="1123950" cy="727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8">
            <a:extLst>
              <a:ext uri="{FF2B5EF4-FFF2-40B4-BE49-F238E27FC236}">
                <a16:creationId xmlns:a16="http://schemas.microsoft.com/office/drawing/2014/main" id="{0DB7309F-3B3C-4EE0-AED9-447AB70A368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02425" y="992189"/>
          <a:ext cx="401638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90335" imgH="215713" progId="Equation.DSMT4">
                  <p:embed/>
                </p:oleObj>
              </mc:Choice>
              <mc:Fallback>
                <p:oleObj name="Equation" r:id="rId19" imgW="190335" imgH="215713" progId="Equation.DSMT4">
                  <p:embed/>
                  <p:pic>
                    <p:nvPicPr>
                      <p:cNvPr id="30" name="Object 18">
                        <a:extLst>
                          <a:ext uri="{FF2B5EF4-FFF2-40B4-BE49-F238E27FC236}">
                            <a16:creationId xmlns:a16="http://schemas.microsoft.com/office/drawing/2014/main" id="{0DB7309F-3B3C-4EE0-AED9-447AB70A368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2425" y="992189"/>
                        <a:ext cx="401638" cy="458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19">
            <a:extLst>
              <a:ext uri="{FF2B5EF4-FFF2-40B4-BE49-F238E27FC236}">
                <a16:creationId xmlns:a16="http://schemas.microsoft.com/office/drawing/2014/main" id="{50F36E23-8806-493C-8F6F-73B549A2A1E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41988" y="962025"/>
          <a:ext cx="963612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57200" imgH="228600" progId="Equation.DSMT4">
                  <p:embed/>
                </p:oleObj>
              </mc:Choice>
              <mc:Fallback>
                <p:oleObj name="Equation" r:id="rId21" imgW="457200" imgH="228600" progId="Equation.DSMT4">
                  <p:embed/>
                  <p:pic>
                    <p:nvPicPr>
                      <p:cNvPr id="32" name="Object 19">
                        <a:extLst>
                          <a:ext uri="{FF2B5EF4-FFF2-40B4-BE49-F238E27FC236}">
                            <a16:creationId xmlns:a16="http://schemas.microsoft.com/office/drawing/2014/main" id="{50F36E23-8806-493C-8F6F-73B549A2A1E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1988" y="962025"/>
                        <a:ext cx="963612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TextBox 39">
            <a:extLst>
              <a:ext uri="{FF2B5EF4-FFF2-40B4-BE49-F238E27FC236}">
                <a16:creationId xmlns:a16="http://schemas.microsoft.com/office/drawing/2014/main" id="{9A7F82AC-1A08-4844-BEF1-16789D03C6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0" y="960438"/>
            <a:ext cx="15430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i="1">
                <a:latin typeface="Arial" panose="020B0604020202020204" pitchFamily="34" charset="0"/>
              </a:rPr>
              <a:t>Multiply both </a:t>
            </a:r>
            <a:br>
              <a:rPr lang="en-CA" altLang="en-US" sz="1800" i="1">
                <a:latin typeface="Arial" panose="020B0604020202020204" pitchFamily="34" charset="0"/>
              </a:rPr>
            </a:br>
            <a:r>
              <a:rPr lang="en-CA" altLang="en-US" sz="1800" i="1">
                <a:latin typeface="Arial" panose="020B0604020202020204" pitchFamily="34" charset="0"/>
              </a:rPr>
              <a:t>sides by “</a:t>
            </a:r>
            <a:r>
              <a:rPr lang="en-CA" altLang="en-US" sz="1800" i="1">
                <a:solidFill>
                  <a:srgbClr val="FF0000"/>
                </a:solidFill>
                <a:latin typeface="Arial" panose="020B0604020202020204" pitchFamily="34" charset="0"/>
              </a:rPr>
              <a:t>n</a:t>
            </a:r>
            <a:r>
              <a:rPr lang="en-CA" altLang="en-US" sz="1800" i="1"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B4FFD39-F333-40B9-ACDA-ED2F88F587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48538" y="863601"/>
            <a:ext cx="1441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i="1">
                <a:latin typeface="Arial" panose="020B0604020202020204" pitchFamily="34" charset="0"/>
              </a:rPr>
              <a:t>Take both </a:t>
            </a:r>
            <a:br>
              <a:rPr lang="en-CA" altLang="en-US" sz="1800" i="1">
                <a:latin typeface="Arial" panose="020B0604020202020204" pitchFamily="34" charset="0"/>
              </a:rPr>
            </a:br>
            <a:r>
              <a:rPr lang="en-CA" altLang="en-US" sz="1800" i="1">
                <a:latin typeface="Arial" panose="020B0604020202020204" pitchFamily="34" charset="0"/>
              </a:rPr>
              <a:t>sides to the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i="1">
                <a:latin typeface="Arial" panose="020B0604020202020204" pitchFamily="34" charset="0"/>
              </a:rPr>
              <a:t>Power of “</a:t>
            </a:r>
            <a:r>
              <a:rPr lang="en-CA" altLang="en-US" sz="1800" i="1">
                <a:solidFill>
                  <a:srgbClr val="FF0000"/>
                </a:solidFill>
                <a:latin typeface="Arial" panose="020B0604020202020204" pitchFamily="34" charset="0"/>
              </a:rPr>
              <a:t>n</a:t>
            </a:r>
            <a:r>
              <a:rPr lang="en-CA" altLang="en-US" sz="1800" i="1"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40981" name="Text Box 5">
            <a:extLst>
              <a:ext uri="{FF2B5EF4-FFF2-40B4-BE49-F238E27FC236}">
                <a16:creationId xmlns:a16="http://schemas.microsoft.com/office/drawing/2014/main" id="{75249A58-2C5B-4D49-8EA0-A802E5CC4A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6613526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23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graphicFrame>
        <p:nvGraphicFramePr>
          <p:cNvPr id="43" name="Object 2">
            <a:extLst>
              <a:ext uri="{FF2B5EF4-FFF2-40B4-BE49-F238E27FC236}">
                <a16:creationId xmlns:a16="http://schemas.microsoft.com/office/drawing/2014/main" id="{AB634AE3-1D45-4D84-B22A-7A36A84B08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3708602"/>
              </p:ext>
            </p:extLst>
          </p:nvPr>
        </p:nvGraphicFramePr>
        <p:xfrm>
          <a:off x="2838451" y="4514108"/>
          <a:ext cx="974725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82181" imgH="215713" progId="Equation.DSMT4">
                  <p:embed/>
                </p:oleObj>
              </mc:Choice>
              <mc:Fallback>
                <p:oleObj name="Equation" r:id="rId24" imgW="482181" imgH="215713" progId="Equation.DSMT4">
                  <p:embed/>
                  <p:pic>
                    <p:nvPicPr>
                      <p:cNvPr id="43" name="Object 2">
                        <a:extLst>
                          <a:ext uri="{FF2B5EF4-FFF2-40B4-BE49-F238E27FC236}">
                            <a16:creationId xmlns:a16="http://schemas.microsoft.com/office/drawing/2014/main" id="{AB634AE3-1D45-4D84-B22A-7A36A84B08E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8451" y="4514108"/>
                        <a:ext cx="974725" cy="436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3">
            <a:extLst>
              <a:ext uri="{FF2B5EF4-FFF2-40B4-BE49-F238E27FC236}">
                <a16:creationId xmlns:a16="http://schemas.microsoft.com/office/drawing/2014/main" id="{5180E2D1-8337-4178-BE21-202E8B4353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8353946"/>
              </p:ext>
            </p:extLst>
          </p:nvPr>
        </p:nvGraphicFramePr>
        <p:xfrm>
          <a:off x="2830514" y="4948510"/>
          <a:ext cx="947737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469696" imgH="215806" progId="Equation.DSMT4">
                  <p:embed/>
                </p:oleObj>
              </mc:Choice>
              <mc:Fallback>
                <p:oleObj name="Equation" r:id="rId26" imgW="469696" imgH="215806" progId="Equation.DSMT4">
                  <p:embed/>
                  <p:pic>
                    <p:nvPicPr>
                      <p:cNvPr id="44" name="Object 3">
                        <a:extLst>
                          <a:ext uri="{FF2B5EF4-FFF2-40B4-BE49-F238E27FC236}">
                            <a16:creationId xmlns:a16="http://schemas.microsoft.com/office/drawing/2014/main" id="{5180E2D1-8337-4178-BE21-202E8B43539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0514" y="4948510"/>
                        <a:ext cx="947737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">
            <a:extLst>
              <a:ext uri="{FF2B5EF4-FFF2-40B4-BE49-F238E27FC236}">
                <a16:creationId xmlns:a16="http://schemas.microsoft.com/office/drawing/2014/main" id="{FE317079-324E-46B6-86A2-1E3BF49EB6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4221778"/>
              </p:ext>
            </p:extLst>
          </p:nvPr>
        </p:nvGraphicFramePr>
        <p:xfrm>
          <a:off x="3840164" y="4537921"/>
          <a:ext cx="1893887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939800" imgH="228600" progId="Equation.DSMT4">
                  <p:embed/>
                </p:oleObj>
              </mc:Choice>
              <mc:Fallback>
                <p:oleObj name="Equation" r:id="rId28" imgW="939800" imgH="228600" progId="Equation.DSMT4">
                  <p:embed/>
                  <p:pic>
                    <p:nvPicPr>
                      <p:cNvPr id="45" name="Object 4">
                        <a:extLst>
                          <a:ext uri="{FF2B5EF4-FFF2-40B4-BE49-F238E27FC236}">
                            <a16:creationId xmlns:a16="http://schemas.microsoft.com/office/drawing/2014/main" id="{FE317079-324E-46B6-86A2-1E3BF49EB6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0164" y="4537921"/>
                        <a:ext cx="1893887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5">
            <a:extLst>
              <a:ext uri="{FF2B5EF4-FFF2-40B4-BE49-F238E27FC236}">
                <a16:creationId xmlns:a16="http://schemas.microsoft.com/office/drawing/2014/main" id="{75049409-835B-4008-A7D7-45ADD46CC7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85187"/>
              </p:ext>
            </p:extLst>
          </p:nvPr>
        </p:nvGraphicFramePr>
        <p:xfrm>
          <a:off x="3829051" y="5002485"/>
          <a:ext cx="1819275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901309" imgH="228501" progId="Equation.DSMT4">
                  <p:embed/>
                </p:oleObj>
              </mc:Choice>
              <mc:Fallback>
                <p:oleObj name="Equation" r:id="rId30" imgW="901309" imgH="228501" progId="Equation.DSMT4">
                  <p:embed/>
                  <p:pic>
                    <p:nvPicPr>
                      <p:cNvPr id="46" name="Object 5">
                        <a:extLst>
                          <a:ext uri="{FF2B5EF4-FFF2-40B4-BE49-F238E27FC236}">
                            <a16:creationId xmlns:a16="http://schemas.microsoft.com/office/drawing/2014/main" id="{75049409-835B-4008-A7D7-45ADD46CC75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9051" y="5002485"/>
                        <a:ext cx="1819275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6">
            <a:extLst>
              <a:ext uri="{FF2B5EF4-FFF2-40B4-BE49-F238E27FC236}">
                <a16:creationId xmlns:a16="http://schemas.microsoft.com/office/drawing/2014/main" id="{BCD89A25-B097-4E3B-ABEA-562FBF5279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1368185"/>
              </p:ext>
            </p:extLst>
          </p:nvPr>
        </p:nvGraphicFramePr>
        <p:xfrm>
          <a:off x="2749551" y="5407597"/>
          <a:ext cx="134302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532937" imgH="164957" progId="Equation.DSMT4">
                  <p:embed/>
                </p:oleObj>
              </mc:Choice>
              <mc:Fallback>
                <p:oleObj name="Equation" r:id="rId32" imgW="532937" imgH="164957" progId="Equation.DSMT4">
                  <p:embed/>
                  <p:pic>
                    <p:nvPicPr>
                      <p:cNvPr id="47" name="Object 6">
                        <a:extLst>
                          <a:ext uri="{FF2B5EF4-FFF2-40B4-BE49-F238E27FC236}">
                            <a16:creationId xmlns:a16="http://schemas.microsoft.com/office/drawing/2014/main" id="{BCD89A25-B097-4E3B-ABEA-562FBF5279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9551" y="5407597"/>
                        <a:ext cx="1343025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7">
            <a:extLst>
              <a:ext uri="{FF2B5EF4-FFF2-40B4-BE49-F238E27FC236}">
                <a16:creationId xmlns:a16="http://schemas.microsoft.com/office/drawing/2014/main" id="{311DD2BF-8C8B-423E-821D-D444496D56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9480079"/>
              </p:ext>
            </p:extLst>
          </p:nvPr>
        </p:nvGraphicFramePr>
        <p:xfrm>
          <a:off x="4041776" y="5342509"/>
          <a:ext cx="1279525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507780" imgH="215806" progId="Equation.DSMT4">
                  <p:embed/>
                </p:oleObj>
              </mc:Choice>
              <mc:Fallback>
                <p:oleObj name="Equation" r:id="rId34" imgW="507780" imgH="215806" progId="Equation.DSMT4">
                  <p:embed/>
                  <p:pic>
                    <p:nvPicPr>
                      <p:cNvPr id="48" name="Object 7">
                        <a:extLst>
                          <a:ext uri="{FF2B5EF4-FFF2-40B4-BE49-F238E27FC236}">
                            <a16:creationId xmlns:a16="http://schemas.microsoft.com/office/drawing/2014/main" id="{311DD2BF-8C8B-423E-821D-D444496D56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1776" y="5342509"/>
                        <a:ext cx="1279525" cy="544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8">
            <a:extLst>
              <a:ext uri="{FF2B5EF4-FFF2-40B4-BE49-F238E27FC236}">
                <a16:creationId xmlns:a16="http://schemas.microsoft.com/office/drawing/2014/main" id="{D7A073C6-E2A6-4A63-A3CA-4D13D920F1A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0087474"/>
              </p:ext>
            </p:extLst>
          </p:nvPr>
        </p:nvGraphicFramePr>
        <p:xfrm>
          <a:off x="4051301" y="5336159"/>
          <a:ext cx="798513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317087" imgH="215619" progId="Equation.DSMT4">
                  <p:embed/>
                </p:oleObj>
              </mc:Choice>
              <mc:Fallback>
                <p:oleObj name="Equation" r:id="rId36" imgW="317087" imgH="215619" progId="Equation.DSMT4">
                  <p:embed/>
                  <p:pic>
                    <p:nvPicPr>
                      <p:cNvPr id="49" name="Object 8">
                        <a:extLst>
                          <a:ext uri="{FF2B5EF4-FFF2-40B4-BE49-F238E27FC236}">
                            <a16:creationId xmlns:a16="http://schemas.microsoft.com/office/drawing/2014/main" id="{D7A073C6-E2A6-4A63-A3CA-4D13D920F1A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1301" y="5336159"/>
                        <a:ext cx="798513" cy="544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9">
            <a:extLst>
              <a:ext uri="{FF2B5EF4-FFF2-40B4-BE49-F238E27FC236}">
                <a16:creationId xmlns:a16="http://schemas.microsoft.com/office/drawing/2014/main" id="{56854F2E-03A0-4531-96AC-BD72E0A33B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3324055"/>
              </p:ext>
            </p:extLst>
          </p:nvPr>
        </p:nvGraphicFramePr>
        <p:xfrm>
          <a:off x="2831836" y="5921376"/>
          <a:ext cx="1583002" cy="4159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965200" imgH="254000" progId="Equation.DSMT4">
                  <p:embed/>
                </p:oleObj>
              </mc:Choice>
              <mc:Fallback>
                <p:oleObj name="Equation" r:id="rId38" imgW="965200" imgH="254000" progId="Equation.DSMT4">
                  <p:embed/>
                  <p:pic>
                    <p:nvPicPr>
                      <p:cNvPr id="50" name="Object 9">
                        <a:extLst>
                          <a:ext uri="{FF2B5EF4-FFF2-40B4-BE49-F238E27FC236}">
                            <a16:creationId xmlns:a16="http://schemas.microsoft.com/office/drawing/2014/main" id="{56854F2E-03A0-4531-96AC-BD72E0A33B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1836" y="5921376"/>
                        <a:ext cx="1583002" cy="4159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10">
            <a:extLst>
              <a:ext uri="{FF2B5EF4-FFF2-40B4-BE49-F238E27FC236}">
                <a16:creationId xmlns:a16="http://schemas.microsoft.com/office/drawing/2014/main" id="{37C870AE-37C8-41D3-8160-26BDD39D17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7251779"/>
              </p:ext>
            </p:extLst>
          </p:nvPr>
        </p:nvGraphicFramePr>
        <p:xfrm>
          <a:off x="4767696" y="5996294"/>
          <a:ext cx="949325" cy="2838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507780" imgH="152334" progId="Equation.DSMT4">
                  <p:embed/>
                </p:oleObj>
              </mc:Choice>
              <mc:Fallback>
                <p:oleObj name="Equation" r:id="rId40" imgW="507780" imgH="152334" progId="Equation.DSMT4">
                  <p:embed/>
                  <p:pic>
                    <p:nvPicPr>
                      <p:cNvPr id="51" name="Object 10">
                        <a:extLst>
                          <a:ext uri="{FF2B5EF4-FFF2-40B4-BE49-F238E27FC236}">
                            <a16:creationId xmlns:a16="http://schemas.microsoft.com/office/drawing/2014/main" id="{37C870AE-37C8-41D3-8160-26BDD39D17D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7696" y="5996294"/>
                        <a:ext cx="949325" cy="2838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11">
            <a:extLst>
              <a:ext uri="{FF2B5EF4-FFF2-40B4-BE49-F238E27FC236}">
                <a16:creationId xmlns:a16="http://schemas.microsoft.com/office/drawing/2014/main" id="{85ADFE5D-5A0A-4F1C-9697-BE84AB2695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0704238"/>
              </p:ext>
            </p:extLst>
          </p:nvPr>
        </p:nvGraphicFramePr>
        <p:xfrm>
          <a:off x="4449764" y="5953126"/>
          <a:ext cx="676419" cy="3377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457200" imgH="228600" progId="Equation.DSMT4">
                  <p:embed/>
                </p:oleObj>
              </mc:Choice>
              <mc:Fallback>
                <p:oleObj name="Equation" r:id="rId42" imgW="457200" imgH="228600" progId="Equation.DSMT4">
                  <p:embed/>
                  <p:pic>
                    <p:nvPicPr>
                      <p:cNvPr id="52" name="Object 11">
                        <a:extLst>
                          <a:ext uri="{FF2B5EF4-FFF2-40B4-BE49-F238E27FC236}">
                            <a16:creationId xmlns:a16="http://schemas.microsoft.com/office/drawing/2014/main" id="{85ADFE5D-5A0A-4F1C-9697-BE84AB2695F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9764" y="5953126"/>
                        <a:ext cx="676419" cy="33774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12">
            <a:extLst>
              <a:ext uri="{FF2B5EF4-FFF2-40B4-BE49-F238E27FC236}">
                <a16:creationId xmlns:a16="http://schemas.microsoft.com/office/drawing/2014/main" id="{FC3001FD-2733-4E98-9212-0728603EC6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6333598"/>
              </p:ext>
            </p:extLst>
          </p:nvPr>
        </p:nvGraphicFramePr>
        <p:xfrm>
          <a:off x="5418641" y="5936778"/>
          <a:ext cx="831852" cy="4159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457200" imgH="228600" progId="Equation.DSMT4">
                  <p:embed/>
                </p:oleObj>
              </mc:Choice>
              <mc:Fallback>
                <p:oleObj name="Equation" r:id="rId44" imgW="457200" imgH="228600" progId="Equation.DSMT4">
                  <p:embed/>
                  <p:pic>
                    <p:nvPicPr>
                      <p:cNvPr id="53" name="Object 12">
                        <a:extLst>
                          <a:ext uri="{FF2B5EF4-FFF2-40B4-BE49-F238E27FC236}">
                            <a16:creationId xmlns:a16="http://schemas.microsoft.com/office/drawing/2014/main" id="{FC3001FD-2733-4E98-9212-0728603EC6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8641" y="5936778"/>
                        <a:ext cx="831852" cy="41592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93" name="TextBox 43">
            <a:extLst>
              <a:ext uri="{FF2B5EF4-FFF2-40B4-BE49-F238E27FC236}">
                <a16:creationId xmlns:a16="http://schemas.microsoft.com/office/drawing/2014/main" id="{D6E0E1DD-4C78-4A64-BD7B-3A51B9B121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4014" y="3455988"/>
            <a:ext cx="41417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000" b="1">
                <a:solidFill>
                  <a:srgbClr val="FF0000"/>
                </a:solidFill>
              </a:rPr>
              <a:t>Proof for Multiplication Rule: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40" grpId="0"/>
      <p:bldP spid="4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6988C9-50AB-40C8-AC5C-89AF6C9DC6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8563" y="178398"/>
            <a:ext cx="4465094" cy="59002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CA" dirty="0"/>
              <a:t>Challenge: Solve for “x” and “y” 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F8FD380C-FCB8-446E-87B7-210C2942289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83306" y="818866"/>
          <a:ext cx="2504366" cy="8629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09088" imgH="482391" progId="Equation.DSMT4">
                  <p:embed/>
                </p:oleObj>
              </mc:Choice>
              <mc:Fallback>
                <p:oleObj name="Equation" r:id="rId4" imgW="1409088" imgH="482391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F8FD380C-FCB8-446E-87B7-210C2942289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3306" y="818866"/>
                        <a:ext cx="2504366" cy="86299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>
            <a:extLst>
              <a:ext uri="{FF2B5EF4-FFF2-40B4-BE49-F238E27FC236}">
                <a16:creationId xmlns:a16="http://schemas.microsoft.com/office/drawing/2014/main" id="{C44D94FA-A400-4FEC-A3F5-D0853DF377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61402" y="863804"/>
          <a:ext cx="2235200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57120" imgH="431640" progId="Equation.DSMT4">
                  <p:embed/>
                </p:oleObj>
              </mc:Choice>
              <mc:Fallback>
                <p:oleObj name="Equation" r:id="rId6" imgW="1257120" imgH="431640" progId="Equation.DSMT4">
                  <p:embed/>
                  <p:pic>
                    <p:nvPicPr>
                      <p:cNvPr id="38" name="Object 37">
                        <a:extLst>
                          <a:ext uri="{FF2B5EF4-FFF2-40B4-BE49-F238E27FC236}">
                            <a16:creationId xmlns:a16="http://schemas.microsoft.com/office/drawing/2014/main" id="{C44D94FA-A400-4FEC-A3F5-D0853DF3772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1402" y="863804"/>
                        <a:ext cx="2235200" cy="7731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>
            <a:extLst>
              <a:ext uri="{FF2B5EF4-FFF2-40B4-BE49-F238E27FC236}">
                <a16:creationId xmlns:a16="http://schemas.microsoft.com/office/drawing/2014/main" id="{34DB17FE-436C-4A77-911E-656B8296C0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04675" y="1100376"/>
          <a:ext cx="339725" cy="2999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440" imgH="139680" progId="Equation.DSMT4">
                  <p:embed/>
                </p:oleObj>
              </mc:Choice>
              <mc:Fallback>
                <p:oleObj name="Equation" r:id="rId8" imgW="190440" imgH="139680" progId="Equation.DSMT4">
                  <p:embed/>
                  <p:pic>
                    <p:nvPicPr>
                      <p:cNvPr id="39" name="Object 38">
                        <a:extLst>
                          <a:ext uri="{FF2B5EF4-FFF2-40B4-BE49-F238E27FC236}">
                            <a16:creationId xmlns:a16="http://schemas.microsoft.com/office/drawing/2014/main" id="{34DB17FE-436C-4A77-911E-656B8296C0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4675" y="1100376"/>
                        <a:ext cx="339725" cy="29996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TextBox 40">
            <a:extLst>
              <a:ext uri="{FF2B5EF4-FFF2-40B4-BE49-F238E27FC236}">
                <a16:creationId xmlns:a16="http://schemas.microsoft.com/office/drawing/2014/main" id="{7E40E4BA-4A8B-4E99-B98B-DFECEE62C1F9}"/>
              </a:ext>
            </a:extLst>
          </p:cNvPr>
          <p:cNvSpPr txBox="1"/>
          <p:nvPr/>
        </p:nvSpPr>
        <p:spPr>
          <a:xfrm>
            <a:off x="7651532" y="722906"/>
            <a:ext cx="2757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Since  log10=1, then </a:t>
            </a:r>
          </a:p>
        </p:txBody>
      </p:sp>
      <p:graphicFrame>
        <p:nvGraphicFramePr>
          <p:cNvPr id="43" name="Object 42">
            <a:extLst>
              <a:ext uri="{FF2B5EF4-FFF2-40B4-BE49-F238E27FC236}">
                <a16:creationId xmlns:a16="http://schemas.microsoft.com/office/drawing/2014/main" id="{17FB71BF-6F94-42D1-9204-512A90595C1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22544" y="1086119"/>
          <a:ext cx="1603375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01440" imgH="228600" progId="Equation.DSMT4">
                  <p:embed/>
                </p:oleObj>
              </mc:Choice>
              <mc:Fallback>
                <p:oleObj name="Equation" r:id="rId10" imgW="901440" imgH="228600" progId="Equation.DSMT4">
                  <p:embed/>
                  <p:pic>
                    <p:nvPicPr>
                      <p:cNvPr id="43" name="Object 42">
                        <a:extLst>
                          <a:ext uri="{FF2B5EF4-FFF2-40B4-BE49-F238E27FC236}">
                            <a16:creationId xmlns:a16="http://schemas.microsoft.com/office/drawing/2014/main" id="{17FB71BF-6F94-42D1-9204-512A90595C1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22544" y="1086119"/>
                        <a:ext cx="1603375" cy="4095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>
            <a:extLst>
              <a:ext uri="{FF2B5EF4-FFF2-40B4-BE49-F238E27FC236}">
                <a16:creationId xmlns:a16="http://schemas.microsoft.com/office/drawing/2014/main" id="{370B8C7F-84A3-4A0E-AA66-C8FE18999F7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22543" y="1479697"/>
          <a:ext cx="1716088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65160" imgH="228600" progId="Equation.DSMT4">
                  <p:embed/>
                </p:oleObj>
              </mc:Choice>
              <mc:Fallback>
                <p:oleObj name="Equation" r:id="rId12" imgW="965160" imgH="228600" progId="Equation.DSMT4">
                  <p:embed/>
                  <p:pic>
                    <p:nvPicPr>
                      <p:cNvPr id="44" name="Object 43">
                        <a:extLst>
                          <a:ext uri="{FF2B5EF4-FFF2-40B4-BE49-F238E27FC236}">
                            <a16:creationId xmlns:a16="http://schemas.microsoft.com/office/drawing/2014/main" id="{370B8C7F-84A3-4A0E-AA66-C8FE18999F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22543" y="1479697"/>
                        <a:ext cx="1716088" cy="4095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>
            <a:extLst>
              <a:ext uri="{FF2B5EF4-FFF2-40B4-BE49-F238E27FC236}">
                <a16:creationId xmlns:a16="http://schemas.microsoft.com/office/drawing/2014/main" id="{B1782791-8622-4EFA-9055-8019C92A5F0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83306" y="2094377"/>
          <a:ext cx="2235200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57120" imgH="431640" progId="Equation.DSMT4">
                  <p:embed/>
                </p:oleObj>
              </mc:Choice>
              <mc:Fallback>
                <p:oleObj name="Equation" r:id="rId14" imgW="1257120" imgH="431640" progId="Equation.DSMT4">
                  <p:embed/>
                  <p:pic>
                    <p:nvPicPr>
                      <p:cNvPr id="45" name="Object 44">
                        <a:extLst>
                          <a:ext uri="{FF2B5EF4-FFF2-40B4-BE49-F238E27FC236}">
                            <a16:creationId xmlns:a16="http://schemas.microsoft.com/office/drawing/2014/main" id="{B1782791-8622-4EFA-9055-8019C92A5F0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3306" y="2094377"/>
                        <a:ext cx="2235200" cy="7731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45">
            <a:extLst>
              <a:ext uri="{FF2B5EF4-FFF2-40B4-BE49-F238E27FC236}">
                <a16:creationId xmlns:a16="http://schemas.microsoft.com/office/drawing/2014/main" id="{44B05CC5-518A-4BBD-A7FC-B9F8C02E748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23198" y="2073905"/>
          <a:ext cx="676275" cy="31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80880" imgH="177480" progId="Equation.DSMT4">
                  <p:embed/>
                </p:oleObj>
              </mc:Choice>
              <mc:Fallback>
                <p:oleObj name="Equation" r:id="rId15" imgW="380880" imgH="177480" progId="Equation.DSMT4">
                  <p:embed/>
                  <p:pic>
                    <p:nvPicPr>
                      <p:cNvPr id="46" name="Object 45">
                        <a:extLst>
                          <a:ext uri="{FF2B5EF4-FFF2-40B4-BE49-F238E27FC236}">
                            <a16:creationId xmlns:a16="http://schemas.microsoft.com/office/drawing/2014/main" id="{44B05CC5-518A-4BBD-A7FC-B9F8C02E748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3198" y="2073905"/>
                        <a:ext cx="676275" cy="3190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6">
            <a:extLst>
              <a:ext uri="{FF2B5EF4-FFF2-40B4-BE49-F238E27FC236}">
                <a16:creationId xmlns:a16="http://schemas.microsoft.com/office/drawing/2014/main" id="{1DC934ED-58A4-4B11-8D1D-1C01ED133B0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44269" y="2056181"/>
          <a:ext cx="2303462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295280" imgH="203040" progId="Equation.DSMT4">
                  <p:embed/>
                </p:oleObj>
              </mc:Choice>
              <mc:Fallback>
                <p:oleObj name="Equation" r:id="rId17" imgW="1295280" imgH="203040" progId="Equation.DSMT4">
                  <p:embed/>
                  <p:pic>
                    <p:nvPicPr>
                      <p:cNvPr id="47" name="Object 46">
                        <a:extLst>
                          <a:ext uri="{FF2B5EF4-FFF2-40B4-BE49-F238E27FC236}">
                            <a16:creationId xmlns:a16="http://schemas.microsoft.com/office/drawing/2014/main" id="{1DC934ED-58A4-4B11-8D1D-1C01ED133B0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4269" y="2056181"/>
                        <a:ext cx="2303462" cy="3635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7">
            <a:extLst>
              <a:ext uri="{FF2B5EF4-FFF2-40B4-BE49-F238E27FC236}">
                <a16:creationId xmlns:a16="http://schemas.microsoft.com/office/drawing/2014/main" id="{925BAC50-2AD7-4908-9380-FD3632FF85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23198" y="2475200"/>
          <a:ext cx="676275" cy="31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80880" imgH="177480" progId="Equation.DSMT4">
                  <p:embed/>
                </p:oleObj>
              </mc:Choice>
              <mc:Fallback>
                <p:oleObj name="Equation" r:id="rId19" imgW="380880" imgH="177480" progId="Equation.DSMT4">
                  <p:embed/>
                  <p:pic>
                    <p:nvPicPr>
                      <p:cNvPr id="48" name="Object 47">
                        <a:extLst>
                          <a:ext uri="{FF2B5EF4-FFF2-40B4-BE49-F238E27FC236}">
                            <a16:creationId xmlns:a16="http://schemas.microsoft.com/office/drawing/2014/main" id="{925BAC50-2AD7-4908-9380-FD3632FF85D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3198" y="2475200"/>
                        <a:ext cx="676275" cy="3190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48">
            <a:extLst>
              <a:ext uri="{FF2B5EF4-FFF2-40B4-BE49-F238E27FC236}">
                <a16:creationId xmlns:a16="http://schemas.microsoft.com/office/drawing/2014/main" id="{82CB62B3-D75A-4729-B4DD-3B14F2AF0C7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04303" y="2485102"/>
          <a:ext cx="2199095" cy="3727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206360" imgH="203040" progId="Equation.DSMT4">
                  <p:embed/>
                </p:oleObj>
              </mc:Choice>
              <mc:Fallback>
                <p:oleObj name="Equation" r:id="rId21" imgW="1206360" imgH="203040" progId="Equation.DSMT4">
                  <p:embed/>
                  <p:pic>
                    <p:nvPicPr>
                      <p:cNvPr id="49" name="Object 48">
                        <a:extLst>
                          <a:ext uri="{FF2B5EF4-FFF2-40B4-BE49-F238E27FC236}">
                            <a16:creationId xmlns:a16="http://schemas.microsoft.com/office/drawing/2014/main" id="{82CB62B3-D75A-4729-B4DD-3B14F2AF0C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4303" y="2485102"/>
                        <a:ext cx="2199095" cy="3727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TextBox 49">
            <a:extLst>
              <a:ext uri="{FF2B5EF4-FFF2-40B4-BE49-F238E27FC236}">
                <a16:creationId xmlns:a16="http://schemas.microsoft.com/office/drawing/2014/main" id="{56669725-0B76-4DA7-8FDE-C786F0ED2C81}"/>
              </a:ext>
            </a:extLst>
          </p:cNvPr>
          <p:cNvSpPr txBox="1"/>
          <p:nvPr/>
        </p:nvSpPr>
        <p:spPr>
          <a:xfrm>
            <a:off x="8009579" y="2290533"/>
            <a:ext cx="23991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Subtract the equations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1D8D84D6-D969-4C99-ABC5-EE14CF81F1FA}"/>
              </a:ext>
            </a:extLst>
          </p:cNvPr>
          <p:cNvCxnSpPr/>
          <p:nvPr/>
        </p:nvCxnSpPr>
        <p:spPr>
          <a:xfrm>
            <a:off x="4699472" y="2934269"/>
            <a:ext cx="279713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4A7A3AA1-6A63-414C-A011-7E7FE390F630}"/>
              </a:ext>
            </a:extLst>
          </p:cNvPr>
          <p:cNvCxnSpPr>
            <a:cxnSpLocks/>
          </p:cNvCxnSpPr>
          <p:nvPr/>
        </p:nvCxnSpPr>
        <p:spPr>
          <a:xfrm flipV="1">
            <a:off x="4999183" y="2116309"/>
            <a:ext cx="587825" cy="292383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3D1ED5E3-F69E-4180-A263-C1FAACE90710}"/>
              </a:ext>
            </a:extLst>
          </p:cNvPr>
          <p:cNvCxnSpPr>
            <a:cxnSpLocks/>
          </p:cNvCxnSpPr>
          <p:nvPr/>
        </p:nvCxnSpPr>
        <p:spPr>
          <a:xfrm flipV="1">
            <a:off x="5017829" y="2544085"/>
            <a:ext cx="587825" cy="292383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4" name="Object 53">
            <a:extLst>
              <a:ext uri="{FF2B5EF4-FFF2-40B4-BE49-F238E27FC236}">
                <a16:creationId xmlns:a16="http://schemas.microsoft.com/office/drawing/2014/main" id="{4D91B713-C6DD-4330-9441-E9EDB43DFFF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57607" y="3030119"/>
          <a:ext cx="1135063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622080" imgH="203040" progId="Equation.DSMT4">
                  <p:embed/>
                </p:oleObj>
              </mc:Choice>
              <mc:Fallback>
                <p:oleObj name="Equation" r:id="rId23" imgW="622080" imgH="203040" progId="Equation.DSMT4">
                  <p:embed/>
                  <p:pic>
                    <p:nvPicPr>
                      <p:cNvPr id="54" name="Object 53">
                        <a:extLst>
                          <a:ext uri="{FF2B5EF4-FFF2-40B4-BE49-F238E27FC236}">
                            <a16:creationId xmlns:a16="http://schemas.microsoft.com/office/drawing/2014/main" id="{4D91B713-C6DD-4330-9441-E9EDB43DFF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7607" y="3030119"/>
                        <a:ext cx="1135063" cy="3730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54">
            <a:extLst>
              <a:ext uri="{FF2B5EF4-FFF2-40B4-BE49-F238E27FC236}">
                <a16:creationId xmlns:a16="http://schemas.microsoft.com/office/drawing/2014/main" id="{C5C9BA51-2716-454A-9544-C8A0C92BC5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71927" y="3035147"/>
          <a:ext cx="32385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77480" imgH="177480" progId="Equation.DSMT4">
                  <p:embed/>
                </p:oleObj>
              </mc:Choice>
              <mc:Fallback>
                <p:oleObj name="Equation" r:id="rId25" imgW="177480" imgH="177480" progId="Equation.DSMT4">
                  <p:embed/>
                  <p:pic>
                    <p:nvPicPr>
                      <p:cNvPr id="55" name="Object 54">
                        <a:extLst>
                          <a:ext uri="{FF2B5EF4-FFF2-40B4-BE49-F238E27FC236}">
                            <a16:creationId xmlns:a16="http://schemas.microsoft.com/office/drawing/2014/main" id="{C5C9BA51-2716-454A-9544-C8A0C92BC5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1927" y="3035147"/>
                        <a:ext cx="323850" cy="3270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TextBox 55">
            <a:extLst>
              <a:ext uri="{FF2B5EF4-FFF2-40B4-BE49-F238E27FC236}">
                <a16:creationId xmlns:a16="http://schemas.microsoft.com/office/drawing/2014/main" id="{AABBC570-83E5-43DC-9B30-06575BFCDDDD}"/>
              </a:ext>
            </a:extLst>
          </p:cNvPr>
          <p:cNvSpPr txBox="1"/>
          <p:nvPr/>
        </p:nvSpPr>
        <p:spPr>
          <a:xfrm>
            <a:off x="8024673" y="3033849"/>
            <a:ext cx="23991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Solve for ”y”</a:t>
            </a:r>
          </a:p>
        </p:txBody>
      </p:sp>
      <p:graphicFrame>
        <p:nvGraphicFramePr>
          <p:cNvPr id="57" name="Object 56">
            <a:extLst>
              <a:ext uri="{FF2B5EF4-FFF2-40B4-BE49-F238E27FC236}">
                <a16:creationId xmlns:a16="http://schemas.microsoft.com/office/drawing/2014/main" id="{E896998A-BC65-4F5C-8697-581057B74A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16469" y="3383119"/>
          <a:ext cx="1019175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558720" imgH="203040" progId="Equation.DSMT4">
                  <p:embed/>
                </p:oleObj>
              </mc:Choice>
              <mc:Fallback>
                <p:oleObj name="Equation" r:id="rId27" imgW="558720" imgH="203040" progId="Equation.DSMT4">
                  <p:embed/>
                  <p:pic>
                    <p:nvPicPr>
                      <p:cNvPr id="57" name="Object 56">
                        <a:extLst>
                          <a:ext uri="{FF2B5EF4-FFF2-40B4-BE49-F238E27FC236}">
                            <a16:creationId xmlns:a16="http://schemas.microsoft.com/office/drawing/2014/main" id="{E896998A-BC65-4F5C-8697-581057B74A7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6469" y="3383119"/>
                        <a:ext cx="1019175" cy="3730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57">
            <a:extLst>
              <a:ext uri="{FF2B5EF4-FFF2-40B4-BE49-F238E27FC236}">
                <a16:creationId xmlns:a16="http://schemas.microsoft.com/office/drawing/2014/main" id="{7DD784FD-1D8C-4AD5-997E-F75A050861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01003" y="3712595"/>
          <a:ext cx="787400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431640" imgH="203040" progId="Equation.DSMT4">
                  <p:embed/>
                </p:oleObj>
              </mc:Choice>
              <mc:Fallback>
                <p:oleObj name="Equation" r:id="rId29" imgW="431640" imgH="203040" progId="Equation.DSMT4">
                  <p:embed/>
                  <p:pic>
                    <p:nvPicPr>
                      <p:cNvPr id="58" name="Object 57">
                        <a:extLst>
                          <a:ext uri="{FF2B5EF4-FFF2-40B4-BE49-F238E27FC236}">
                            <a16:creationId xmlns:a16="http://schemas.microsoft.com/office/drawing/2014/main" id="{7DD784FD-1D8C-4AD5-997E-F75A050861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1003" y="3712595"/>
                        <a:ext cx="787400" cy="3730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58">
            <a:extLst>
              <a:ext uri="{FF2B5EF4-FFF2-40B4-BE49-F238E27FC236}">
                <a16:creationId xmlns:a16="http://schemas.microsoft.com/office/drawing/2014/main" id="{154FF94A-E803-46F0-91DF-999435EC68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18240" y="3835626"/>
          <a:ext cx="2797175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574640" imgH="279360" progId="Equation.DSMT4">
                  <p:embed/>
                </p:oleObj>
              </mc:Choice>
              <mc:Fallback>
                <p:oleObj name="Equation" r:id="rId31" imgW="1574640" imgH="279360" progId="Equation.DSMT4">
                  <p:embed/>
                  <p:pic>
                    <p:nvPicPr>
                      <p:cNvPr id="59" name="Object 58">
                        <a:extLst>
                          <a:ext uri="{FF2B5EF4-FFF2-40B4-BE49-F238E27FC236}">
                            <a16:creationId xmlns:a16="http://schemas.microsoft.com/office/drawing/2014/main" id="{154FF94A-E803-46F0-91DF-999435EC689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8240" y="3835626"/>
                        <a:ext cx="2797175" cy="5000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" name="TextBox 59">
            <a:extLst>
              <a:ext uri="{FF2B5EF4-FFF2-40B4-BE49-F238E27FC236}">
                <a16:creationId xmlns:a16="http://schemas.microsoft.com/office/drawing/2014/main" id="{C9986BD6-88B1-4B9C-8999-115954990CA2}"/>
              </a:ext>
            </a:extLst>
          </p:cNvPr>
          <p:cNvSpPr txBox="1"/>
          <p:nvPr/>
        </p:nvSpPr>
        <p:spPr>
          <a:xfrm>
            <a:off x="1701349" y="3343263"/>
            <a:ext cx="23991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Now go solve for </a:t>
            </a:r>
          </a:p>
        </p:txBody>
      </p:sp>
      <p:graphicFrame>
        <p:nvGraphicFramePr>
          <p:cNvPr id="61" name="Object 60">
            <a:extLst>
              <a:ext uri="{FF2B5EF4-FFF2-40B4-BE49-F238E27FC236}">
                <a16:creationId xmlns:a16="http://schemas.microsoft.com/office/drawing/2014/main" id="{BCFD910A-9A80-4C50-83C6-837DA1C1A2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57970" y="4391156"/>
          <a:ext cx="176053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990360" imgH="241200" progId="Equation.DSMT4">
                  <p:embed/>
                </p:oleObj>
              </mc:Choice>
              <mc:Fallback>
                <p:oleObj name="Equation" r:id="rId33" imgW="990360" imgH="241200" progId="Equation.DSMT4">
                  <p:embed/>
                  <p:pic>
                    <p:nvPicPr>
                      <p:cNvPr id="61" name="Object 60">
                        <a:extLst>
                          <a:ext uri="{FF2B5EF4-FFF2-40B4-BE49-F238E27FC236}">
                            <a16:creationId xmlns:a16="http://schemas.microsoft.com/office/drawing/2014/main" id="{BCFD910A-9A80-4C50-83C6-837DA1C1A2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7970" y="4391156"/>
                        <a:ext cx="1760537" cy="431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61">
            <a:extLst>
              <a:ext uri="{FF2B5EF4-FFF2-40B4-BE49-F238E27FC236}">
                <a16:creationId xmlns:a16="http://schemas.microsoft.com/office/drawing/2014/main" id="{24E9C421-33F5-4861-A589-EADEF56C3A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21589" y="4871985"/>
          <a:ext cx="1287462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723600" imgH="241200" progId="Equation.DSMT4">
                  <p:embed/>
                </p:oleObj>
              </mc:Choice>
              <mc:Fallback>
                <p:oleObj name="Equation" r:id="rId35" imgW="723600" imgH="241200" progId="Equation.DSMT4">
                  <p:embed/>
                  <p:pic>
                    <p:nvPicPr>
                      <p:cNvPr id="62" name="Object 61">
                        <a:extLst>
                          <a:ext uri="{FF2B5EF4-FFF2-40B4-BE49-F238E27FC236}">
                            <a16:creationId xmlns:a16="http://schemas.microsoft.com/office/drawing/2014/main" id="{24E9C421-33F5-4861-A589-EADEF56C3A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1589" y="4871985"/>
                        <a:ext cx="1287462" cy="431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62">
            <a:extLst>
              <a:ext uri="{FF2B5EF4-FFF2-40B4-BE49-F238E27FC236}">
                <a16:creationId xmlns:a16="http://schemas.microsoft.com/office/drawing/2014/main" id="{45F0B44A-98B5-415E-A466-32DF2ED1E6B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16285" y="5348253"/>
          <a:ext cx="925513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520560" imgH="203040" progId="Equation.DSMT4">
                  <p:embed/>
                </p:oleObj>
              </mc:Choice>
              <mc:Fallback>
                <p:oleObj name="Equation" r:id="rId37" imgW="520560" imgH="203040" progId="Equation.DSMT4">
                  <p:embed/>
                  <p:pic>
                    <p:nvPicPr>
                      <p:cNvPr id="63" name="Object 62">
                        <a:extLst>
                          <a:ext uri="{FF2B5EF4-FFF2-40B4-BE49-F238E27FC236}">
                            <a16:creationId xmlns:a16="http://schemas.microsoft.com/office/drawing/2014/main" id="{45F0B44A-98B5-415E-A466-32DF2ED1E6B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6285" y="5348253"/>
                        <a:ext cx="925513" cy="3635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63">
            <a:extLst>
              <a:ext uri="{FF2B5EF4-FFF2-40B4-BE49-F238E27FC236}">
                <a16:creationId xmlns:a16="http://schemas.microsoft.com/office/drawing/2014/main" id="{44F41EA1-4FA7-498B-B1E8-59D6A782356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38063" y="5768079"/>
          <a:ext cx="835025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469800" imgH="203040" progId="Equation.DSMT4">
                  <p:embed/>
                </p:oleObj>
              </mc:Choice>
              <mc:Fallback>
                <p:oleObj name="Equation" r:id="rId39" imgW="469800" imgH="203040" progId="Equation.DSMT4">
                  <p:embed/>
                  <p:pic>
                    <p:nvPicPr>
                      <p:cNvPr id="64" name="Object 63">
                        <a:extLst>
                          <a:ext uri="{FF2B5EF4-FFF2-40B4-BE49-F238E27FC236}">
                            <a16:creationId xmlns:a16="http://schemas.microsoft.com/office/drawing/2014/main" id="{44F41EA1-4FA7-498B-B1E8-59D6A782356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8063" y="5768079"/>
                        <a:ext cx="835025" cy="3635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" name="TextBox 64">
            <a:extLst>
              <a:ext uri="{FF2B5EF4-FFF2-40B4-BE49-F238E27FC236}">
                <a16:creationId xmlns:a16="http://schemas.microsoft.com/office/drawing/2014/main" id="{9AEC59C9-BF0E-4844-8AC5-F54C758F7813}"/>
              </a:ext>
            </a:extLst>
          </p:cNvPr>
          <p:cNvSpPr txBox="1"/>
          <p:nvPr/>
        </p:nvSpPr>
        <p:spPr>
          <a:xfrm>
            <a:off x="4998233" y="4436081"/>
            <a:ext cx="23991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Check your work:</a:t>
            </a:r>
          </a:p>
        </p:txBody>
      </p:sp>
      <p:graphicFrame>
        <p:nvGraphicFramePr>
          <p:cNvPr id="66" name="Object 65">
            <a:extLst>
              <a:ext uri="{FF2B5EF4-FFF2-40B4-BE49-F238E27FC236}">
                <a16:creationId xmlns:a16="http://schemas.microsoft.com/office/drawing/2014/main" id="{57821C10-053D-482A-BB42-AA01CA0F21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20390" y="4850248"/>
          <a:ext cx="2742534" cy="4122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866600" imgH="279360" progId="Equation.DSMT4">
                  <p:embed/>
                </p:oleObj>
              </mc:Choice>
              <mc:Fallback>
                <p:oleObj name="Equation" r:id="rId41" imgW="1866600" imgH="279360" progId="Equation.DSMT4">
                  <p:embed/>
                  <p:pic>
                    <p:nvPicPr>
                      <p:cNvPr id="66" name="Object 65">
                        <a:extLst>
                          <a:ext uri="{FF2B5EF4-FFF2-40B4-BE49-F238E27FC236}">
                            <a16:creationId xmlns:a16="http://schemas.microsoft.com/office/drawing/2014/main" id="{57821C10-053D-482A-BB42-AA01CA0F21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0390" y="4850248"/>
                        <a:ext cx="2742534" cy="41223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66">
            <a:extLst>
              <a:ext uri="{FF2B5EF4-FFF2-40B4-BE49-F238E27FC236}">
                <a16:creationId xmlns:a16="http://schemas.microsoft.com/office/drawing/2014/main" id="{C04C693B-9967-4305-8619-6D97849B77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38502" y="5353551"/>
          <a:ext cx="895350" cy="26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609480" imgH="177480" progId="Equation.DSMT4">
                  <p:embed/>
                </p:oleObj>
              </mc:Choice>
              <mc:Fallback>
                <p:oleObj name="Equation" r:id="rId43" imgW="609480" imgH="177480" progId="Equation.DSMT4">
                  <p:embed/>
                  <p:pic>
                    <p:nvPicPr>
                      <p:cNvPr id="67" name="Object 66">
                        <a:extLst>
                          <a:ext uri="{FF2B5EF4-FFF2-40B4-BE49-F238E27FC236}">
                            <a16:creationId xmlns:a16="http://schemas.microsoft.com/office/drawing/2014/main" id="{C04C693B-9967-4305-8619-6D97849B772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8502" y="5353551"/>
                        <a:ext cx="895350" cy="2635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Object 70">
            <a:extLst>
              <a:ext uri="{FF2B5EF4-FFF2-40B4-BE49-F238E27FC236}">
                <a16:creationId xmlns:a16="http://schemas.microsoft.com/office/drawing/2014/main" id="{81F842E1-78B7-4849-AA24-6782929B0F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74264" y="4790146"/>
          <a:ext cx="2912995" cy="4547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803240" imgH="279360" progId="Equation.DSMT4">
                  <p:embed/>
                </p:oleObj>
              </mc:Choice>
              <mc:Fallback>
                <p:oleObj name="Equation" r:id="rId45" imgW="1803240" imgH="279360" progId="Equation.DSMT4">
                  <p:embed/>
                  <p:pic>
                    <p:nvPicPr>
                      <p:cNvPr id="71" name="Object 70">
                        <a:extLst>
                          <a:ext uri="{FF2B5EF4-FFF2-40B4-BE49-F238E27FC236}">
                            <a16:creationId xmlns:a16="http://schemas.microsoft.com/office/drawing/2014/main" id="{81F842E1-78B7-4849-AA24-6782929B0F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74264" y="4790146"/>
                        <a:ext cx="2912995" cy="45470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Object 71">
            <a:extLst>
              <a:ext uri="{FF2B5EF4-FFF2-40B4-BE49-F238E27FC236}">
                <a16:creationId xmlns:a16="http://schemas.microsoft.com/office/drawing/2014/main" id="{62651E91-3E20-4B40-88E3-9F789F9F76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879743" y="5303786"/>
          <a:ext cx="801688" cy="26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545760" imgH="177480" progId="Equation.DSMT4">
                  <p:embed/>
                </p:oleObj>
              </mc:Choice>
              <mc:Fallback>
                <p:oleObj name="Equation" r:id="rId47" imgW="545760" imgH="177480" progId="Equation.DSMT4">
                  <p:embed/>
                  <p:pic>
                    <p:nvPicPr>
                      <p:cNvPr id="72" name="Object 71">
                        <a:extLst>
                          <a:ext uri="{FF2B5EF4-FFF2-40B4-BE49-F238E27FC236}">
                            <a16:creationId xmlns:a16="http://schemas.microsoft.com/office/drawing/2014/main" id="{62651E91-3E20-4B40-88E3-9F789F9F76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79743" y="5303786"/>
                        <a:ext cx="801688" cy="2635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563863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50" grpId="0"/>
      <p:bldP spid="56" grpId="0"/>
      <p:bldP spid="60" grpId="0"/>
      <p:bldP spid="6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BDCFE-4654-43BD-A9DB-365BA2714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5288" y="274638"/>
            <a:ext cx="8545512" cy="5762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/>
              <a:t>Practice: Find the exponent for the following</a:t>
            </a:r>
          </a:p>
        </p:txBody>
      </p:sp>
      <p:graphicFrame>
        <p:nvGraphicFramePr>
          <p:cNvPr id="12291" name="Object 3">
            <a:extLst>
              <a:ext uri="{FF2B5EF4-FFF2-40B4-BE49-F238E27FC236}">
                <a16:creationId xmlns:a16="http://schemas.microsoft.com/office/drawing/2014/main" id="{F6301FE5-F552-4478-BEEF-257475ED0C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6943137"/>
              </p:ext>
            </p:extLst>
          </p:nvPr>
        </p:nvGraphicFramePr>
        <p:xfrm>
          <a:off x="1814513" y="1062039"/>
          <a:ext cx="2362200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66680" imgH="241200" progId="Equation.DSMT4">
                  <p:embed/>
                </p:oleObj>
              </mc:Choice>
              <mc:Fallback>
                <p:oleObj name="Equation" r:id="rId4" imgW="1066680" imgH="241200" progId="Equation.DSMT4">
                  <p:embed/>
                  <p:pic>
                    <p:nvPicPr>
                      <p:cNvPr id="12291" name="Object 3">
                        <a:extLst>
                          <a:ext uri="{FF2B5EF4-FFF2-40B4-BE49-F238E27FC236}">
                            <a16:creationId xmlns:a16="http://schemas.microsoft.com/office/drawing/2014/main" id="{F6301FE5-F552-4478-BEEF-257475ED0C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4513" y="1062039"/>
                        <a:ext cx="2362200" cy="534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>
            <a:extLst>
              <a:ext uri="{FF2B5EF4-FFF2-40B4-BE49-F238E27FC236}">
                <a16:creationId xmlns:a16="http://schemas.microsoft.com/office/drawing/2014/main" id="{A4370176-7798-4BBE-A950-4488513893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5380049"/>
              </p:ext>
            </p:extLst>
          </p:nvPr>
        </p:nvGraphicFramePr>
        <p:xfrm>
          <a:off x="4592638" y="1062038"/>
          <a:ext cx="3006725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58640" imgH="241200" progId="Equation.DSMT4">
                  <p:embed/>
                </p:oleObj>
              </mc:Choice>
              <mc:Fallback>
                <p:oleObj name="Equation" r:id="rId6" imgW="1358640" imgH="241200" progId="Equation.DSMT4">
                  <p:embed/>
                  <p:pic>
                    <p:nvPicPr>
                      <p:cNvPr id="12292" name="Object 4">
                        <a:extLst>
                          <a:ext uri="{FF2B5EF4-FFF2-40B4-BE49-F238E27FC236}">
                            <a16:creationId xmlns:a16="http://schemas.microsoft.com/office/drawing/2014/main" id="{A4370176-7798-4BBE-A950-4488513893F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2638" y="1062038"/>
                        <a:ext cx="3006725" cy="534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6">
            <a:extLst>
              <a:ext uri="{FF2B5EF4-FFF2-40B4-BE49-F238E27FC236}">
                <a16:creationId xmlns:a16="http://schemas.microsoft.com/office/drawing/2014/main" id="{DFC905C7-2EA9-4DC3-8CF8-112DE5D828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3941458"/>
              </p:ext>
            </p:extLst>
          </p:nvPr>
        </p:nvGraphicFramePr>
        <p:xfrm>
          <a:off x="8068510" y="1062037"/>
          <a:ext cx="2079625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39600" imgH="241200" progId="Equation.DSMT4">
                  <p:embed/>
                </p:oleObj>
              </mc:Choice>
              <mc:Fallback>
                <p:oleObj name="Equation" r:id="rId8" imgW="939600" imgH="241200" progId="Equation.DSMT4">
                  <p:embed/>
                  <p:pic>
                    <p:nvPicPr>
                      <p:cNvPr id="12293" name="Object 6">
                        <a:extLst>
                          <a:ext uri="{FF2B5EF4-FFF2-40B4-BE49-F238E27FC236}">
                            <a16:creationId xmlns:a16="http://schemas.microsoft.com/office/drawing/2014/main" id="{DFC905C7-2EA9-4DC3-8CF8-112DE5D828F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68510" y="1062037"/>
                        <a:ext cx="2079625" cy="534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7">
            <a:extLst>
              <a:ext uri="{FF2B5EF4-FFF2-40B4-BE49-F238E27FC236}">
                <a16:creationId xmlns:a16="http://schemas.microsoft.com/office/drawing/2014/main" id="{2A0B7557-03C0-4D51-A1C7-5CD061D22D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0301899"/>
              </p:ext>
            </p:extLst>
          </p:nvPr>
        </p:nvGraphicFramePr>
        <p:xfrm>
          <a:off x="1744924" y="3607765"/>
          <a:ext cx="20796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39600" imgH="241200" progId="Equation.DSMT4">
                  <p:embed/>
                </p:oleObj>
              </mc:Choice>
              <mc:Fallback>
                <p:oleObj name="Equation" r:id="rId10" imgW="939600" imgH="241200" progId="Equation.DSMT4">
                  <p:embed/>
                  <p:pic>
                    <p:nvPicPr>
                      <p:cNvPr id="12294" name="Object 7">
                        <a:extLst>
                          <a:ext uri="{FF2B5EF4-FFF2-40B4-BE49-F238E27FC236}">
                            <a16:creationId xmlns:a16="http://schemas.microsoft.com/office/drawing/2014/main" id="{2A0B7557-03C0-4D51-A1C7-5CD061D22D0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4924" y="3607765"/>
                        <a:ext cx="207962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4">
            <a:extLst>
              <a:ext uri="{FF2B5EF4-FFF2-40B4-BE49-F238E27FC236}">
                <a16:creationId xmlns:a16="http://schemas.microsoft.com/office/drawing/2014/main" id="{C9446553-6DC1-40B1-92A5-12B74AEBC9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286275"/>
              </p:ext>
            </p:extLst>
          </p:nvPr>
        </p:nvGraphicFramePr>
        <p:xfrm>
          <a:off x="4516841" y="3568077"/>
          <a:ext cx="2684462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485255" imgH="317362" progId="Equation.DSMT4">
                  <p:embed/>
                </p:oleObj>
              </mc:Choice>
              <mc:Fallback>
                <p:oleObj name="Equation" r:id="rId12" imgW="1485255" imgH="317362" progId="Equation.DSMT4">
                  <p:embed/>
                  <p:pic>
                    <p:nvPicPr>
                      <p:cNvPr id="12295" name="Object 4">
                        <a:extLst>
                          <a:ext uri="{FF2B5EF4-FFF2-40B4-BE49-F238E27FC236}">
                            <a16:creationId xmlns:a16="http://schemas.microsoft.com/office/drawing/2014/main" id="{C9446553-6DC1-40B1-92A5-12B74AEBC9C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6841" y="3568077"/>
                        <a:ext cx="2684462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FE2099FD-7FD3-4A9F-BB65-2F0551CCE2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7966537"/>
              </p:ext>
            </p:extLst>
          </p:nvPr>
        </p:nvGraphicFramePr>
        <p:xfrm>
          <a:off x="8019127" y="3581761"/>
          <a:ext cx="165100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14400" imgH="304560" progId="Equation.DSMT4">
                  <p:embed/>
                </p:oleObj>
              </mc:Choice>
              <mc:Fallback>
                <p:oleObj name="Equation" r:id="rId14" imgW="914400" imgH="304560" progId="Equation.DSMT4">
                  <p:embed/>
                  <p:pic>
                    <p:nvPicPr>
                      <p:cNvPr id="8" name="Object 4">
                        <a:extLst>
                          <a:ext uri="{FF2B5EF4-FFF2-40B4-BE49-F238E27FC236}">
                            <a16:creationId xmlns:a16="http://schemas.microsoft.com/office/drawing/2014/main" id="{FE2099FD-7FD3-4A9F-BB65-2F0551CCE2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9127" y="3581761"/>
                        <a:ext cx="1651000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0256C-BE82-4A8D-B6FA-82B9A901E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4038" y="180976"/>
            <a:ext cx="8058150" cy="61436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Basic Logs that You SHOULD KNOW</a:t>
            </a:r>
          </a:p>
        </p:txBody>
      </p:sp>
      <p:graphicFrame>
        <p:nvGraphicFramePr>
          <p:cNvPr id="3074" name="Object 2">
            <a:extLst>
              <a:ext uri="{FF2B5EF4-FFF2-40B4-BE49-F238E27FC236}">
                <a16:creationId xmlns:a16="http://schemas.microsoft.com/office/drawing/2014/main" id="{9672079E-7B83-4E81-98BF-682EE6864D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8807937"/>
              </p:ext>
            </p:extLst>
          </p:nvPr>
        </p:nvGraphicFramePr>
        <p:xfrm>
          <a:off x="1936750" y="906457"/>
          <a:ext cx="800100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0835" imgH="215806" progId="Equation.DSMT4">
                  <p:embed/>
                </p:oleObj>
              </mc:Choice>
              <mc:Fallback>
                <p:oleObj name="Equation" r:id="rId4" imgW="380835" imgH="215806" progId="Equation.DSMT4">
                  <p:embed/>
                  <p:pic>
                    <p:nvPicPr>
                      <p:cNvPr id="3074" name="Object 2">
                        <a:extLst>
                          <a:ext uri="{FF2B5EF4-FFF2-40B4-BE49-F238E27FC236}">
                            <a16:creationId xmlns:a16="http://schemas.microsoft.com/office/drawing/2014/main" id="{9672079E-7B83-4E81-98BF-682EE6864DC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6750" y="906457"/>
                        <a:ext cx="800100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>
            <a:extLst>
              <a:ext uri="{FF2B5EF4-FFF2-40B4-BE49-F238E27FC236}">
                <a16:creationId xmlns:a16="http://schemas.microsoft.com/office/drawing/2014/main" id="{297E79A4-1AB2-493A-8A37-B0BE0BFB3E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8242649"/>
              </p:ext>
            </p:extLst>
          </p:nvPr>
        </p:nvGraphicFramePr>
        <p:xfrm>
          <a:off x="1919288" y="1426436"/>
          <a:ext cx="823912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93359" imgH="215713" progId="Equation.DSMT4">
                  <p:embed/>
                </p:oleObj>
              </mc:Choice>
              <mc:Fallback>
                <p:oleObj name="Equation" r:id="rId6" imgW="393359" imgH="215713" progId="Equation.DSMT4">
                  <p:embed/>
                  <p:pic>
                    <p:nvPicPr>
                      <p:cNvPr id="3075" name="Object 3">
                        <a:extLst>
                          <a:ext uri="{FF2B5EF4-FFF2-40B4-BE49-F238E27FC236}">
                            <a16:creationId xmlns:a16="http://schemas.microsoft.com/office/drawing/2014/main" id="{297E79A4-1AB2-493A-8A37-B0BE0BFB3EB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8" y="1426436"/>
                        <a:ext cx="823912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>
            <a:extLst>
              <a:ext uri="{FF2B5EF4-FFF2-40B4-BE49-F238E27FC236}">
                <a16:creationId xmlns:a16="http://schemas.microsoft.com/office/drawing/2014/main" id="{40F8909E-B0BC-4A62-A928-6005D6919E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8759970"/>
              </p:ext>
            </p:extLst>
          </p:nvPr>
        </p:nvGraphicFramePr>
        <p:xfrm>
          <a:off x="1901826" y="1915992"/>
          <a:ext cx="823913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93359" imgH="215713" progId="Equation.DSMT4">
                  <p:embed/>
                </p:oleObj>
              </mc:Choice>
              <mc:Fallback>
                <p:oleObj name="Equation" r:id="rId8" imgW="393359" imgH="215713" progId="Equation.DSMT4">
                  <p:embed/>
                  <p:pic>
                    <p:nvPicPr>
                      <p:cNvPr id="3076" name="Object 4">
                        <a:extLst>
                          <a:ext uri="{FF2B5EF4-FFF2-40B4-BE49-F238E27FC236}">
                            <a16:creationId xmlns:a16="http://schemas.microsoft.com/office/drawing/2014/main" id="{40F8909E-B0BC-4A62-A928-6005D6919E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1826" y="1915992"/>
                        <a:ext cx="823913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>
            <a:extLst>
              <a:ext uri="{FF2B5EF4-FFF2-40B4-BE49-F238E27FC236}">
                <a16:creationId xmlns:a16="http://schemas.microsoft.com/office/drawing/2014/main" id="{50425E9D-3534-447A-AE2B-A62B0219B9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2588862"/>
              </p:ext>
            </p:extLst>
          </p:nvPr>
        </p:nvGraphicFramePr>
        <p:xfrm>
          <a:off x="1898651" y="2383621"/>
          <a:ext cx="823913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93359" imgH="215713" progId="Equation.DSMT4">
                  <p:embed/>
                </p:oleObj>
              </mc:Choice>
              <mc:Fallback>
                <p:oleObj name="Equation" r:id="rId10" imgW="393359" imgH="215713" progId="Equation.DSMT4">
                  <p:embed/>
                  <p:pic>
                    <p:nvPicPr>
                      <p:cNvPr id="3077" name="Object 5">
                        <a:extLst>
                          <a:ext uri="{FF2B5EF4-FFF2-40B4-BE49-F238E27FC236}">
                            <a16:creationId xmlns:a16="http://schemas.microsoft.com/office/drawing/2014/main" id="{50425E9D-3534-447A-AE2B-A62B0219B9B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8651" y="2383621"/>
                        <a:ext cx="823913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>
            <a:extLst>
              <a:ext uri="{FF2B5EF4-FFF2-40B4-BE49-F238E27FC236}">
                <a16:creationId xmlns:a16="http://schemas.microsoft.com/office/drawing/2014/main" id="{6F24F3DE-E0BE-4E6E-8B78-A2B5D02A61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3410798"/>
              </p:ext>
            </p:extLst>
          </p:nvPr>
        </p:nvGraphicFramePr>
        <p:xfrm>
          <a:off x="1897063" y="2831015"/>
          <a:ext cx="823912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93359" imgH="215713" progId="Equation.DSMT4">
                  <p:embed/>
                </p:oleObj>
              </mc:Choice>
              <mc:Fallback>
                <p:oleObj name="Equation" r:id="rId12" imgW="393359" imgH="215713" progId="Equation.DSMT4">
                  <p:embed/>
                  <p:pic>
                    <p:nvPicPr>
                      <p:cNvPr id="3078" name="Object 6">
                        <a:extLst>
                          <a:ext uri="{FF2B5EF4-FFF2-40B4-BE49-F238E27FC236}">
                            <a16:creationId xmlns:a16="http://schemas.microsoft.com/office/drawing/2014/main" id="{6F24F3DE-E0BE-4E6E-8B78-A2B5D02A613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7063" y="2831015"/>
                        <a:ext cx="823912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>
            <a:extLst>
              <a:ext uri="{FF2B5EF4-FFF2-40B4-BE49-F238E27FC236}">
                <a16:creationId xmlns:a16="http://schemas.microsoft.com/office/drawing/2014/main" id="{2D47B676-61CD-406E-8620-1888E0175E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5241784"/>
              </p:ext>
            </p:extLst>
          </p:nvPr>
        </p:nvGraphicFramePr>
        <p:xfrm>
          <a:off x="1806576" y="3313036"/>
          <a:ext cx="930275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44114" imgH="215713" progId="Equation.DSMT4">
                  <p:embed/>
                </p:oleObj>
              </mc:Choice>
              <mc:Fallback>
                <p:oleObj name="Equation" r:id="rId14" imgW="444114" imgH="215713" progId="Equation.DSMT4">
                  <p:embed/>
                  <p:pic>
                    <p:nvPicPr>
                      <p:cNvPr id="3079" name="Object 7">
                        <a:extLst>
                          <a:ext uri="{FF2B5EF4-FFF2-40B4-BE49-F238E27FC236}">
                            <a16:creationId xmlns:a16="http://schemas.microsoft.com/office/drawing/2014/main" id="{2D47B676-61CD-406E-8620-1888E0175E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6576" y="3313036"/>
                        <a:ext cx="930275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>
            <a:extLst>
              <a:ext uri="{FF2B5EF4-FFF2-40B4-BE49-F238E27FC236}">
                <a16:creationId xmlns:a16="http://schemas.microsoft.com/office/drawing/2014/main" id="{BEBD3D67-19AC-45B7-92FA-CFA848D6A5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0006622"/>
              </p:ext>
            </p:extLst>
          </p:nvPr>
        </p:nvGraphicFramePr>
        <p:xfrm>
          <a:off x="1785939" y="3782255"/>
          <a:ext cx="930275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44114" imgH="215713" progId="Equation.DSMT4">
                  <p:embed/>
                </p:oleObj>
              </mc:Choice>
              <mc:Fallback>
                <p:oleObj name="Equation" r:id="rId16" imgW="444114" imgH="215713" progId="Equation.DSMT4">
                  <p:embed/>
                  <p:pic>
                    <p:nvPicPr>
                      <p:cNvPr id="3080" name="Object 8">
                        <a:extLst>
                          <a:ext uri="{FF2B5EF4-FFF2-40B4-BE49-F238E27FC236}">
                            <a16:creationId xmlns:a16="http://schemas.microsoft.com/office/drawing/2014/main" id="{BEBD3D67-19AC-45B7-92FA-CFA848D6A5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5939" y="3782255"/>
                        <a:ext cx="930275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>
            <a:extLst>
              <a:ext uri="{FF2B5EF4-FFF2-40B4-BE49-F238E27FC236}">
                <a16:creationId xmlns:a16="http://schemas.microsoft.com/office/drawing/2014/main" id="{0ADCDF22-8BDF-4EBA-AFC1-F402AE1790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8923251"/>
              </p:ext>
            </p:extLst>
          </p:nvPr>
        </p:nvGraphicFramePr>
        <p:xfrm>
          <a:off x="1795464" y="4245524"/>
          <a:ext cx="930275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44114" imgH="215713" progId="Equation.DSMT4">
                  <p:embed/>
                </p:oleObj>
              </mc:Choice>
              <mc:Fallback>
                <p:oleObj name="Equation" r:id="rId18" imgW="444114" imgH="215713" progId="Equation.DSMT4">
                  <p:embed/>
                  <p:pic>
                    <p:nvPicPr>
                      <p:cNvPr id="3081" name="Object 9">
                        <a:extLst>
                          <a:ext uri="{FF2B5EF4-FFF2-40B4-BE49-F238E27FC236}">
                            <a16:creationId xmlns:a16="http://schemas.microsoft.com/office/drawing/2014/main" id="{0ADCDF22-8BDF-4EBA-AFC1-F402AE1790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464" y="4245524"/>
                        <a:ext cx="930275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>
            <a:extLst>
              <a:ext uri="{FF2B5EF4-FFF2-40B4-BE49-F238E27FC236}">
                <a16:creationId xmlns:a16="http://schemas.microsoft.com/office/drawing/2014/main" id="{3978CDC2-930A-40EA-A0C0-17722DB68E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2622162"/>
              </p:ext>
            </p:extLst>
          </p:nvPr>
        </p:nvGraphicFramePr>
        <p:xfrm>
          <a:off x="2921001" y="1003294"/>
          <a:ext cx="398463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90335" imgH="177646" progId="Equation.DSMT4">
                  <p:embed/>
                </p:oleObj>
              </mc:Choice>
              <mc:Fallback>
                <p:oleObj name="Equation" r:id="rId20" imgW="190335" imgH="177646" progId="Equation.DSMT4">
                  <p:embed/>
                  <p:pic>
                    <p:nvPicPr>
                      <p:cNvPr id="3082" name="Object 10">
                        <a:extLst>
                          <a:ext uri="{FF2B5EF4-FFF2-40B4-BE49-F238E27FC236}">
                            <a16:creationId xmlns:a16="http://schemas.microsoft.com/office/drawing/2014/main" id="{3978CDC2-930A-40EA-A0C0-17722DB68EC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001" y="1003294"/>
                        <a:ext cx="398463" cy="37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>
            <a:extLst>
              <a:ext uri="{FF2B5EF4-FFF2-40B4-BE49-F238E27FC236}">
                <a16:creationId xmlns:a16="http://schemas.microsoft.com/office/drawing/2014/main" id="{44CB196B-B3B6-4A2B-9F8D-233853F464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0090663"/>
              </p:ext>
            </p:extLst>
          </p:nvPr>
        </p:nvGraphicFramePr>
        <p:xfrm>
          <a:off x="2932114" y="1507398"/>
          <a:ext cx="585787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79158" imgH="177646" progId="Equation.DSMT4">
                  <p:embed/>
                </p:oleObj>
              </mc:Choice>
              <mc:Fallback>
                <p:oleObj name="Equation" r:id="rId22" imgW="279158" imgH="177646" progId="Equation.DSMT4">
                  <p:embed/>
                  <p:pic>
                    <p:nvPicPr>
                      <p:cNvPr id="3083" name="Object 11">
                        <a:extLst>
                          <a:ext uri="{FF2B5EF4-FFF2-40B4-BE49-F238E27FC236}">
                            <a16:creationId xmlns:a16="http://schemas.microsoft.com/office/drawing/2014/main" id="{44CB196B-B3B6-4A2B-9F8D-233853F464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2114" y="1507398"/>
                        <a:ext cx="585787" cy="37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>
            <a:extLst>
              <a:ext uri="{FF2B5EF4-FFF2-40B4-BE49-F238E27FC236}">
                <a16:creationId xmlns:a16="http://schemas.microsoft.com/office/drawing/2014/main" id="{8C2BEEA0-7A2D-4964-9A2D-60D4F6F4A8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4586080"/>
              </p:ext>
            </p:extLst>
          </p:nvPr>
        </p:nvGraphicFramePr>
        <p:xfrm>
          <a:off x="2944814" y="1981079"/>
          <a:ext cx="744537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55138" imgH="177569" progId="Equation.DSMT4">
                  <p:embed/>
                </p:oleObj>
              </mc:Choice>
              <mc:Fallback>
                <p:oleObj name="Equation" r:id="rId24" imgW="355138" imgH="177569" progId="Equation.DSMT4">
                  <p:embed/>
                  <p:pic>
                    <p:nvPicPr>
                      <p:cNvPr id="3084" name="Object 12">
                        <a:extLst>
                          <a:ext uri="{FF2B5EF4-FFF2-40B4-BE49-F238E27FC236}">
                            <a16:creationId xmlns:a16="http://schemas.microsoft.com/office/drawing/2014/main" id="{8C2BEEA0-7A2D-4964-9A2D-60D4F6F4A8F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4814" y="1981079"/>
                        <a:ext cx="744537" cy="37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>
            <a:extLst>
              <a:ext uri="{FF2B5EF4-FFF2-40B4-BE49-F238E27FC236}">
                <a16:creationId xmlns:a16="http://schemas.microsoft.com/office/drawing/2014/main" id="{52439DD6-26F7-4125-BBB3-5EC4D9FCD1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0486110"/>
              </p:ext>
            </p:extLst>
          </p:nvPr>
        </p:nvGraphicFramePr>
        <p:xfrm>
          <a:off x="2944814" y="2450297"/>
          <a:ext cx="93027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444114" imgH="177646" progId="Equation.DSMT4">
                  <p:embed/>
                </p:oleObj>
              </mc:Choice>
              <mc:Fallback>
                <p:oleObj name="Equation" r:id="rId26" imgW="444114" imgH="177646" progId="Equation.DSMT4">
                  <p:embed/>
                  <p:pic>
                    <p:nvPicPr>
                      <p:cNvPr id="3085" name="Object 13">
                        <a:extLst>
                          <a:ext uri="{FF2B5EF4-FFF2-40B4-BE49-F238E27FC236}">
                            <a16:creationId xmlns:a16="http://schemas.microsoft.com/office/drawing/2014/main" id="{52439DD6-26F7-4125-BBB3-5EC4D9FCD14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4814" y="2450297"/>
                        <a:ext cx="93027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>
            <a:extLst>
              <a:ext uri="{FF2B5EF4-FFF2-40B4-BE49-F238E27FC236}">
                <a16:creationId xmlns:a16="http://schemas.microsoft.com/office/drawing/2014/main" id="{3918FAFF-9446-47B1-8E52-6EC12578FE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0040187"/>
              </p:ext>
            </p:extLst>
          </p:nvPr>
        </p:nvGraphicFramePr>
        <p:xfrm>
          <a:off x="2952751" y="2910391"/>
          <a:ext cx="212725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01468" imgH="164885" progId="Equation.DSMT4">
                  <p:embed/>
                </p:oleObj>
              </mc:Choice>
              <mc:Fallback>
                <p:oleObj name="Equation" r:id="rId28" imgW="101468" imgH="164885" progId="Equation.DSMT4">
                  <p:embed/>
                  <p:pic>
                    <p:nvPicPr>
                      <p:cNvPr id="3086" name="Object 14">
                        <a:extLst>
                          <a:ext uri="{FF2B5EF4-FFF2-40B4-BE49-F238E27FC236}">
                            <a16:creationId xmlns:a16="http://schemas.microsoft.com/office/drawing/2014/main" id="{3918FAFF-9446-47B1-8E52-6EC12578FE0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751" y="2910391"/>
                        <a:ext cx="212725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5">
            <a:extLst>
              <a:ext uri="{FF2B5EF4-FFF2-40B4-BE49-F238E27FC236}">
                <a16:creationId xmlns:a16="http://schemas.microsoft.com/office/drawing/2014/main" id="{483CEB11-FC6C-445A-8D40-CD278108F5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3627237"/>
              </p:ext>
            </p:extLst>
          </p:nvPr>
        </p:nvGraphicFramePr>
        <p:xfrm>
          <a:off x="2943226" y="3379710"/>
          <a:ext cx="504825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41091" imgH="177646" progId="Equation.DSMT4">
                  <p:embed/>
                </p:oleObj>
              </mc:Choice>
              <mc:Fallback>
                <p:oleObj name="Equation" r:id="rId30" imgW="241091" imgH="177646" progId="Equation.DSMT4">
                  <p:embed/>
                  <p:pic>
                    <p:nvPicPr>
                      <p:cNvPr id="3087" name="Object 15">
                        <a:extLst>
                          <a:ext uri="{FF2B5EF4-FFF2-40B4-BE49-F238E27FC236}">
                            <a16:creationId xmlns:a16="http://schemas.microsoft.com/office/drawing/2014/main" id="{483CEB11-FC6C-445A-8D40-CD278108F5E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3226" y="3379710"/>
                        <a:ext cx="504825" cy="373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6">
            <a:extLst>
              <a:ext uri="{FF2B5EF4-FFF2-40B4-BE49-F238E27FC236}">
                <a16:creationId xmlns:a16="http://schemas.microsoft.com/office/drawing/2014/main" id="{B2FA42BE-8482-4BF3-86F4-D84BCAC6DE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7255212"/>
              </p:ext>
            </p:extLst>
          </p:nvPr>
        </p:nvGraphicFramePr>
        <p:xfrm>
          <a:off x="2922589" y="3864805"/>
          <a:ext cx="66357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317087" imgH="177569" progId="Equation.DSMT4">
                  <p:embed/>
                </p:oleObj>
              </mc:Choice>
              <mc:Fallback>
                <p:oleObj name="Equation" r:id="rId32" imgW="317087" imgH="177569" progId="Equation.DSMT4">
                  <p:embed/>
                  <p:pic>
                    <p:nvPicPr>
                      <p:cNvPr id="3088" name="Object 16">
                        <a:extLst>
                          <a:ext uri="{FF2B5EF4-FFF2-40B4-BE49-F238E27FC236}">
                            <a16:creationId xmlns:a16="http://schemas.microsoft.com/office/drawing/2014/main" id="{B2FA42BE-8482-4BF3-86F4-D84BCAC6DE3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2589" y="3864805"/>
                        <a:ext cx="66357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>
            <a:extLst>
              <a:ext uri="{FF2B5EF4-FFF2-40B4-BE49-F238E27FC236}">
                <a16:creationId xmlns:a16="http://schemas.microsoft.com/office/drawing/2014/main" id="{C5E1DED0-2E3A-4832-91EC-99080C76E1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6786632"/>
              </p:ext>
            </p:extLst>
          </p:nvPr>
        </p:nvGraphicFramePr>
        <p:xfrm>
          <a:off x="2949575" y="4312198"/>
          <a:ext cx="850900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405872" imgH="177569" progId="Equation.DSMT4">
                  <p:embed/>
                </p:oleObj>
              </mc:Choice>
              <mc:Fallback>
                <p:oleObj name="Equation" r:id="rId34" imgW="405872" imgH="177569" progId="Equation.DSMT4">
                  <p:embed/>
                  <p:pic>
                    <p:nvPicPr>
                      <p:cNvPr id="3089" name="Object 17">
                        <a:extLst>
                          <a:ext uri="{FF2B5EF4-FFF2-40B4-BE49-F238E27FC236}">
                            <a16:creationId xmlns:a16="http://schemas.microsoft.com/office/drawing/2014/main" id="{C5E1DED0-2E3A-4832-91EC-99080C76E19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9575" y="4312198"/>
                        <a:ext cx="850900" cy="373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0" name="Object 18">
            <a:extLst>
              <a:ext uri="{FF2B5EF4-FFF2-40B4-BE49-F238E27FC236}">
                <a16:creationId xmlns:a16="http://schemas.microsoft.com/office/drawing/2014/main" id="{CCCC91E0-4CFD-42DF-A693-C10F37B04B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2363148"/>
              </p:ext>
            </p:extLst>
          </p:nvPr>
        </p:nvGraphicFramePr>
        <p:xfrm>
          <a:off x="5019675" y="1004882"/>
          <a:ext cx="1169988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558558" imgH="215806" progId="Equation.DSMT4">
                  <p:embed/>
                </p:oleObj>
              </mc:Choice>
              <mc:Fallback>
                <p:oleObj name="Equation" r:id="rId36" imgW="558558" imgH="215806" progId="Equation.DSMT4">
                  <p:embed/>
                  <p:pic>
                    <p:nvPicPr>
                      <p:cNvPr id="3090" name="Object 18">
                        <a:extLst>
                          <a:ext uri="{FF2B5EF4-FFF2-40B4-BE49-F238E27FC236}">
                            <a16:creationId xmlns:a16="http://schemas.microsoft.com/office/drawing/2014/main" id="{CCCC91E0-4CFD-42DF-A693-C10F37B04BB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9675" y="1004882"/>
                        <a:ext cx="1169988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1" name="Object 19">
            <a:extLst>
              <a:ext uri="{FF2B5EF4-FFF2-40B4-BE49-F238E27FC236}">
                <a16:creationId xmlns:a16="http://schemas.microsoft.com/office/drawing/2014/main" id="{E164DC5E-C503-49CF-8CB3-436B9BF890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1398278"/>
              </p:ext>
            </p:extLst>
          </p:nvPr>
        </p:nvGraphicFramePr>
        <p:xfrm>
          <a:off x="4854576" y="1508986"/>
          <a:ext cx="1331913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634449" imgH="215713" progId="Equation.DSMT4">
                  <p:embed/>
                </p:oleObj>
              </mc:Choice>
              <mc:Fallback>
                <p:oleObj name="Equation" r:id="rId38" imgW="634449" imgH="215713" progId="Equation.DSMT4">
                  <p:embed/>
                  <p:pic>
                    <p:nvPicPr>
                      <p:cNvPr id="3091" name="Object 19">
                        <a:extLst>
                          <a:ext uri="{FF2B5EF4-FFF2-40B4-BE49-F238E27FC236}">
                            <a16:creationId xmlns:a16="http://schemas.microsoft.com/office/drawing/2014/main" id="{E164DC5E-C503-49CF-8CB3-436B9BF890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4576" y="1508986"/>
                        <a:ext cx="1331913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2" name="Object 20">
            <a:extLst>
              <a:ext uri="{FF2B5EF4-FFF2-40B4-BE49-F238E27FC236}">
                <a16:creationId xmlns:a16="http://schemas.microsoft.com/office/drawing/2014/main" id="{2C26C6B3-27DC-4ADB-9FB1-88841A310B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8032325"/>
              </p:ext>
            </p:extLst>
          </p:nvPr>
        </p:nvGraphicFramePr>
        <p:xfrm>
          <a:off x="4713288" y="1982667"/>
          <a:ext cx="1516062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723586" imgH="215806" progId="Equation.DSMT4">
                  <p:embed/>
                </p:oleObj>
              </mc:Choice>
              <mc:Fallback>
                <p:oleObj name="Equation" r:id="rId40" imgW="723586" imgH="215806" progId="Equation.DSMT4">
                  <p:embed/>
                  <p:pic>
                    <p:nvPicPr>
                      <p:cNvPr id="3092" name="Object 20">
                        <a:extLst>
                          <a:ext uri="{FF2B5EF4-FFF2-40B4-BE49-F238E27FC236}">
                            <a16:creationId xmlns:a16="http://schemas.microsoft.com/office/drawing/2014/main" id="{2C26C6B3-27DC-4ADB-9FB1-88841A310BE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3288" y="1982667"/>
                        <a:ext cx="1516062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3" name="Object 21">
            <a:extLst>
              <a:ext uri="{FF2B5EF4-FFF2-40B4-BE49-F238E27FC236}">
                <a16:creationId xmlns:a16="http://schemas.microsoft.com/office/drawing/2014/main" id="{122DF469-9924-441B-86D2-0067539956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8651072"/>
              </p:ext>
            </p:extLst>
          </p:nvPr>
        </p:nvGraphicFramePr>
        <p:xfrm>
          <a:off x="4554539" y="2451884"/>
          <a:ext cx="167322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799753" imgH="215806" progId="Equation.DSMT4">
                  <p:embed/>
                </p:oleObj>
              </mc:Choice>
              <mc:Fallback>
                <p:oleObj name="Equation" r:id="rId42" imgW="799753" imgH="215806" progId="Equation.DSMT4">
                  <p:embed/>
                  <p:pic>
                    <p:nvPicPr>
                      <p:cNvPr id="3093" name="Object 21">
                        <a:extLst>
                          <a:ext uri="{FF2B5EF4-FFF2-40B4-BE49-F238E27FC236}">
                            <a16:creationId xmlns:a16="http://schemas.microsoft.com/office/drawing/2014/main" id="{122DF469-9924-441B-86D2-0067539956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4539" y="2451884"/>
                        <a:ext cx="1673225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4" name="Object 22">
            <a:extLst>
              <a:ext uri="{FF2B5EF4-FFF2-40B4-BE49-F238E27FC236}">
                <a16:creationId xmlns:a16="http://schemas.microsoft.com/office/drawing/2014/main" id="{A8C5D4EF-20EE-4D3A-AC85-D5234FDA1D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1371740"/>
              </p:ext>
            </p:extLst>
          </p:nvPr>
        </p:nvGraphicFramePr>
        <p:xfrm>
          <a:off x="5226051" y="2899279"/>
          <a:ext cx="957263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457002" imgH="215806" progId="Equation.DSMT4">
                  <p:embed/>
                </p:oleObj>
              </mc:Choice>
              <mc:Fallback>
                <p:oleObj name="Equation" r:id="rId44" imgW="457002" imgH="215806" progId="Equation.DSMT4">
                  <p:embed/>
                  <p:pic>
                    <p:nvPicPr>
                      <p:cNvPr id="3094" name="Object 22">
                        <a:extLst>
                          <a:ext uri="{FF2B5EF4-FFF2-40B4-BE49-F238E27FC236}">
                            <a16:creationId xmlns:a16="http://schemas.microsoft.com/office/drawing/2014/main" id="{A8C5D4EF-20EE-4D3A-AC85-D5234FDA1D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6051" y="2899279"/>
                        <a:ext cx="957263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5" name="Object 23">
            <a:extLst>
              <a:ext uri="{FF2B5EF4-FFF2-40B4-BE49-F238E27FC236}">
                <a16:creationId xmlns:a16="http://schemas.microsoft.com/office/drawing/2014/main" id="{892D8B93-AB58-4CC0-8D66-E6821B918D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6174418"/>
              </p:ext>
            </p:extLst>
          </p:nvPr>
        </p:nvGraphicFramePr>
        <p:xfrm>
          <a:off x="4932363" y="3381297"/>
          <a:ext cx="1249362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596641" imgH="215806" progId="Equation.DSMT4">
                  <p:embed/>
                </p:oleObj>
              </mc:Choice>
              <mc:Fallback>
                <p:oleObj name="Equation" r:id="rId46" imgW="596641" imgH="215806" progId="Equation.DSMT4">
                  <p:embed/>
                  <p:pic>
                    <p:nvPicPr>
                      <p:cNvPr id="3095" name="Object 23">
                        <a:extLst>
                          <a:ext uri="{FF2B5EF4-FFF2-40B4-BE49-F238E27FC236}">
                            <a16:creationId xmlns:a16="http://schemas.microsoft.com/office/drawing/2014/main" id="{892D8B93-AB58-4CC0-8D66-E6821B918D4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363" y="3381297"/>
                        <a:ext cx="1249362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6" name="Object 24">
            <a:extLst>
              <a:ext uri="{FF2B5EF4-FFF2-40B4-BE49-F238E27FC236}">
                <a16:creationId xmlns:a16="http://schemas.microsoft.com/office/drawing/2014/main" id="{F3B3CD8C-061E-4246-B996-62AC48D599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3547312"/>
              </p:ext>
            </p:extLst>
          </p:nvPr>
        </p:nvGraphicFramePr>
        <p:xfrm>
          <a:off x="4740276" y="3866391"/>
          <a:ext cx="1433513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685502" imgH="215806" progId="Equation.DSMT4">
                  <p:embed/>
                </p:oleObj>
              </mc:Choice>
              <mc:Fallback>
                <p:oleObj name="Equation" r:id="rId48" imgW="685502" imgH="215806" progId="Equation.DSMT4">
                  <p:embed/>
                  <p:pic>
                    <p:nvPicPr>
                      <p:cNvPr id="3096" name="Object 24">
                        <a:extLst>
                          <a:ext uri="{FF2B5EF4-FFF2-40B4-BE49-F238E27FC236}">
                            <a16:creationId xmlns:a16="http://schemas.microsoft.com/office/drawing/2014/main" id="{F3B3CD8C-061E-4246-B996-62AC48D599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0276" y="3866391"/>
                        <a:ext cx="1433513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7" name="Object 25">
            <a:extLst>
              <a:ext uri="{FF2B5EF4-FFF2-40B4-BE49-F238E27FC236}">
                <a16:creationId xmlns:a16="http://schemas.microsoft.com/office/drawing/2014/main" id="{A5E3EE4F-0636-4D14-B3E0-8BA6C7017D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1292848"/>
              </p:ext>
            </p:extLst>
          </p:nvPr>
        </p:nvGraphicFramePr>
        <p:xfrm>
          <a:off x="4591050" y="4313785"/>
          <a:ext cx="1595438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761669" imgH="215806" progId="Equation.DSMT4">
                  <p:embed/>
                </p:oleObj>
              </mc:Choice>
              <mc:Fallback>
                <p:oleObj name="Equation" r:id="rId50" imgW="761669" imgH="215806" progId="Equation.DSMT4">
                  <p:embed/>
                  <p:pic>
                    <p:nvPicPr>
                      <p:cNvPr id="3097" name="Object 25">
                        <a:extLst>
                          <a:ext uri="{FF2B5EF4-FFF2-40B4-BE49-F238E27FC236}">
                            <a16:creationId xmlns:a16="http://schemas.microsoft.com/office/drawing/2014/main" id="{A5E3EE4F-0636-4D14-B3E0-8BA6C7017D1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1050" y="4313785"/>
                        <a:ext cx="1595438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8" name="Object 26">
            <a:extLst>
              <a:ext uri="{FF2B5EF4-FFF2-40B4-BE49-F238E27FC236}">
                <a16:creationId xmlns:a16="http://schemas.microsoft.com/office/drawing/2014/main" id="{97EEF8F7-B2BB-4326-9F1C-CCCBC2120B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4625524"/>
              </p:ext>
            </p:extLst>
          </p:nvPr>
        </p:nvGraphicFramePr>
        <p:xfrm>
          <a:off x="6381751" y="1041394"/>
          <a:ext cx="212725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101468" imgH="164885" progId="Equation.DSMT4">
                  <p:embed/>
                </p:oleObj>
              </mc:Choice>
              <mc:Fallback>
                <p:oleObj name="Equation" r:id="rId52" imgW="101468" imgH="164885" progId="Equation.DSMT4">
                  <p:embed/>
                  <p:pic>
                    <p:nvPicPr>
                      <p:cNvPr id="3098" name="Object 26">
                        <a:extLst>
                          <a:ext uri="{FF2B5EF4-FFF2-40B4-BE49-F238E27FC236}">
                            <a16:creationId xmlns:a16="http://schemas.microsoft.com/office/drawing/2014/main" id="{97EEF8F7-B2BB-4326-9F1C-CCCBC2120B6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1751" y="1041394"/>
                        <a:ext cx="212725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9" name="Object 27">
            <a:extLst>
              <a:ext uri="{FF2B5EF4-FFF2-40B4-BE49-F238E27FC236}">
                <a16:creationId xmlns:a16="http://schemas.microsoft.com/office/drawing/2014/main" id="{B5677DF7-4F73-4CA5-9F79-CED863CD53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9999457"/>
              </p:ext>
            </p:extLst>
          </p:nvPr>
        </p:nvGraphicFramePr>
        <p:xfrm>
          <a:off x="6367463" y="1561373"/>
          <a:ext cx="265112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4" imgW="126780" imgH="164814" progId="Equation.DSMT4">
                  <p:embed/>
                </p:oleObj>
              </mc:Choice>
              <mc:Fallback>
                <p:oleObj name="Equation" r:id="rId54" imgW="126780" imgH="164814" progId="Equation.DSMT4">
                  <p:embed/>
                  <p:pic>
                    <p:nvPicPr>
                      <p:cNvPr id="3099" name="Object 27">
                        <a:extLst>
                          <a:ext uri="{FF2B5EF4-FFF2-40B4-BE49-F238E27FC236}">
                            <a16:creationId xmlns:a16="http://schemas.microsoft.com/office/drawing/2014/main" id="{B5677DF7-4F73-4CA5-9F79-CED863CD53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7463" y="1561373"/>
                        <a:ext cx="265112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0" name="Object 28">
            <a:extLst>
              <a:ext uri="{FF2B5EF4-FFF2-40B4-BE49-F238E27FC236}">
                <a16:creationId xmlns:a16="http://schemas.microsoft.com/office/drawing/2014/main" id="{CA12F693-4594-4FB4-A8F2-582C507A11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3012352"/>
              </p:ext>
            </p:extLst>
          </p:nvPr>
        </p:nvGraphicFramePr>
        <p:xfrm>
          <a:off x="6391276" y="2038229"/>
          <a:ext cx="239713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6" imgW="114102" imgH="177492" progId="Equation.DSMT4">
                  <p:embed/>
                </p:oleObj>
              </mc:Choice>
              <mc:Fallback>
                <p:oleObj name="Equation" r:id="rId56" imgW="114102" imgH="177492" progId="Equation.DSMT4">
                  <p:embed/>
                  <p:pic>
                    <p:nvPicPr>
                      <p:cNvPr id="3100" name="Object 28">
                        <a:extLst>
                          <a:ext uri="{FF2B5EF4-FFF2-40B4-BE49-F238E27FC236}">
                            <a16:creationId xmlns:a16="http://schemas.microsoft.com/office/drawing/2014/main" id="{CA12F693-4594-4FB4-A8F2-582C507A11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1276" y="2038229"/>
                        <a:ext cx="239713" cy="37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1" name="Object 29">
            <a:extLst>
              <a:ext uri="{FF2B5EF4-FFF2-40B4-BE49-F238E27FC236}">
                <a16:creationId xmlns:a16="http://schemas.microsoft.com/office/drawing/2014/main" id="{17D99C02-4826-40D9-AE16-F1686C45B8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2872939"/>
              </p:ext>
            </p:extLst>
          </p:nvPr>
        </p:nvGraphicFramePr>
        <p:xfrm>
          <a:off x="6386513" y="2475697"/>
          <a:ext cx="266700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8" imgW="126780" imgH="164814" progId="Equation.DSMT4">
                  <p:embed/>
                </p:oleObj>
              </mc:Choice>
              <mc:Fallback>
                <p:oleObj name="Equation" r:id="rId58" imgW="126780" imgH="164814" progId="Equation.DSMT4">
                  <p:embed/>
                  <p:pic>
                    <p:nvPicPr>
                      <p:cNvPr id="3101" name="Object 29">
                        <a:extLst>
                          <a:ext uri="{FF2B5EF4-FFF2-40B4-BE49-F238E27FC236}">
                            <a16:creationId xmlns:a16="http://schemas.microsoft.com/office/drawing/2014/main" id="{17D99C02-4826-40D9-AE16-F1686C45B8E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6513" y="2475697"/>
                        <a:ext cx="266700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2" name="Object 30">
            <a:extLst>
              <a:ext uri="{FF2B5EF4-FFF2-40B4-BE49-F238E27FC236}">
                <a16:creationId xmlns:a16="http://schemas.microsoft.com/office/drawing/2014/main" id="{7D093F31-00C3-4A2B-BE8E-A51D3EA395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9004965"/>
              </p:ext>
            </p:extLst>
          </p:nvPr>
        </p:nvGraphicFramePr>
        <p:xfrm>
          <a:off x="6365875" y="2926266"/>
          <a:ext cx="266700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0" imgW="126725" imgH="177415" progId="Equation.DSMT4">
                  <p:embed/>
                </p:oleObj>
              </mc:Choice>
              <mc:Fallback>
                <p:oleObj name="Equation" r:id="rId60" imgW="126725" imgH="177415" progId="Equation.DSMT4">
                  <p:embed/>
                  <p:pic>
                    <p:nvPicPr>
                      <p:cNvPr id="3102" name="Object 30">
                        <a:extLst>
                          <a:ext uri="{FF2B5EF4-FFF2-40B4-BE49-F238E27FC236}">
                            <a16:creationId xmlns:a16="http://schemas.microsoft.com/office/drawing/2014/main" id="{7D093F31-00C3-4A2B-BE8E-A51D3EA395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5875" y="2926266"/>
                        <a:ext cx="266700" cy="37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3" name="Object 31">
            <a:extLst>
              <a:ext uri="{FF2B5EF4-FFF2-40B4-BE49-F238E27FC236}">
                <a16:creationId xmlns:a16="http://schemas.microsoft.com/office/drawing/2014/main" id="{E386ADCA-4009-4BF6-8556-7B1950F4DB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9677154"/>
              </p:ext>
            </p:extLst>
          </p:nvPr>
        </p:nvGraphicFramePr>
        <p:xfrm>
          <a:off x="6313489" y="3393998"/>
          <a:ext cx="427037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2" imgW="203024" imgH="164957" progId="Equation.DSMT4">
                  <p:embed/>
                </p:oleObj>
              </mc:Choice>
              <mc:Fallback>
                <p:oleObj name="Equation" r:id="rId62" imgW="203024" imgH="164957" progId="Equation.DSMT4">
                  <p:embed/>
                  <p:pic>
                    <p:nvPicPr>
                      <p:cNvPr id="3103" name="Object 31">
                        <a:extLst>
                          <a:ext uri="{FF2B5EF4-FFF2-40B4-BE49-F238E27FC236}">
                            <a16:creationId xmlns:a16="http://schemas.microsoft.com/office/drawing/2014/main" id="{E386ADCA-4009-4BF6-8556-7B1950F4DB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3489" y="3393998"/>
                        <a:ext cx="427037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4" name="Object 32">
            <a:extLst>
              <a:ext uri="{FF2B5EF4-FFF2-40B4-BE49-F238E27FC236}">
                <a16:creationId xmlns:a16="http://schemas.microsoft.com/office/drawing/2014/main" id="{4351BB38-3D02-476C-A917-962021521E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6904606"/>
              </p:ext>
            </p:extLst>
          </p:nvPr>
        </p:nvGraphicFramePr>
        <p:xfrm>
          <a:off x="6311901" y="3879092"/>
          <a:ext cx="454025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4" imgW="215619" imgH="164885" progId="Equation.DSMT4">
                  <p:embed/>
                </p:oleObj>
              </mc:Choice>
              <mc:Fallback>
                <p:oleObj name="Equation" r:id="rId64" imgW="215619" imgH="164885" progId="Equation.DSMT4">
                  <p:embed/>
                  <p:pic>
                    <p:nvPicPr>
                      <p:cNvPr id="3104" name="Object 32">
                        <a:extLst>
                          <a:ext uri="{FF2B5EF4-FFF2-40B4-BE49-F238E27FC236}">
                            <a16:creationId xmlns:a16="http://schemas.microsoft.com/office/drawing/2014/main" id="{4351BB38-3D02-476C-A917-962021521E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1901" y="3879092"/>
                        <a:ext cx="454025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5" name="Object 33">
            <a:extLst>
              <a:ext uri="{FF2B5EF4-FFF2-40B4-BE49-F238E27FC236}">
                <a16:creationId xmlns:a16="http://schemas.microsoft.com/office/drawing/2014/main" id="{2BABF825-6225-4554-9DC7-0B996DE5E9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9869652"/>
              </p:ext>
            </p:extLst>
          </p:nvPr>
        </p:nvGraphicFramePr>
        <p:xfrm>
          <a:off x="6326189" y="4345536"/>
          <a:ext cx="454025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6" imgW="215619" imgH="177569" progId="Equation.DSMT4">
                  <p:embed/>
                </p:oleObj>
              </mc:Choice>
              <mc:Fallback>
                <p:oleObj name="Equation" r:id="rId66" imgW="215619" imgH="177569" progId="Equation.DSMT4">
                  <p:embed/>
                  <p:pic>
                    <p:nvPicPr>
                      <p:cNvPr id="3105" name="Object 33">
                        <a:extLst>
                          <a:ext uri="{FF2B5EF4-FFF2-40B4-BE49-F238E27FC236}">
                            <a16:creationId xmlns:a16="http://schemas.microsoft.com/office/drawing/2014/main" id="{2BABF825-6225-4554-9DC7-0B996DE5E9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6189" y="4345536"/>
                        <a:ext cx="454025" cy="37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07" name="TextBox 35">
            <a:extLst>
              <a:ext uri="{FF2B5EF4-FFF2-40B4-BE49-F238E27FC236}">
                <a16:creationId xmlns:a16="http://schemas.microsoft.com/office/drawing/2014/main" id="{B92F9D1B-E630-499F-AA21-71309BF308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1422" y="1065952"/>
            <a:ext cx="3399160" cy="1554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100" dirty="0">
                <a:solidFill>
                  <a:srgbClr val="FF0000"/>
                </a:solidFill>
              </a:rPr>
              <a:t>The </a:t>
            </a:r>
            <a:r>
              <a:rPr lang="en-CA" altLang="en-US" sz="2100" i="1" dirty="0">
                <a:solidFill>
                  <a:srgbClr val="FF0000"/>
                </a:solidFill>
              </a:rPr>
              <a:t>“LOG”</a:t>
            </a:r>
            <a:r>
              <a:rPr lang="en-CA" altLang="en-US" sz="2100" dirty="0">
                <a:solidFill>
                  <a:srgbClr val="FF0000"/>
                </a:solidFill>
              </a:rPr>
              <a:t> of an number  will give you the  exponent  when it has a base of </a:t>
            </a:r>
            <a:r>
              <a:rPr lang="en-CA" altLang="en-US" sz="3200" dirty="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3108" name="TextBox 36">
            <a:extLst>
              <a:ext uri="{FF2B5EF4-FFF2-40B4-BE49-F238E27FC236}">
                <a16:creationId xmlns:a16="http://schemas.microsoft.com/office/drawing/2014/main" id="{F82D9F24-80D9-429F-BB2F-C2B285EFD8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7213" y="2806073"/>
            <a:ext cx="345479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 dirty="0" err="1">
                <a:solidFill>
                  <a:srgbClr val="FF0000"/>
                </a:solidFill>
              </a:rPr>
              <a:t>Ie</a:t>
            </a:r>
            <a:r>
              <a:rPr lang="en-CA" altLang="en-US" sz="2200" dirty="0">
                <a:solidFill>
                  <a:srgbClr val="FF0000"/>
                </a:solidFill>
              </a:rPr>
              <a:t>: if log 17 = 1.23044892</a:t>
            </a:r>
          </a:p>
        </p:txBody>
      </p:sp>
      <p:sp>
        <p:nvSpPr>
          <p:cNvPr id="13349" name="Text Box 5">
            <a:extLst>
              <a:ext uri="{FF2B5EF4-FFF2-40B4-BE49-F238E27FC236}">
                <a16:creationId xmlns:a16="http://schemas.microsoft.com/office/drawing/2014/main" id="{959D4349-5E85-4208-B0B5-C968FFA79C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6613526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68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38" name="TextBox 36">
            <a:extLst>
              <a:ext uri="{FF2B5EF4-FFF2-40B4-BE49-F238E27FC236}">
                <a16:creationId xmlns:a16="http://schemas.microsoft.com/office/drawing/2014/main" id="{D4A57BB8-90B2-41AE-852D-DFB4865D56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5625" y="3153859"/>
            <a:ext cx="247696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 dirty="0">
                <a:solidFill>
                  <a:srgbClr val="FF0000"/>
                </a:solidFill>
              </a:rPr>
              <a:t>This means that: </a:t>
            </a:r>
          </a:p>
        </p:txBody>
      </p:sp>
      <p:graphicFrame>
        <p:nvGraphicFramePr>
          <p:cNvPr id="39" name="Object 22">
            <a:extLst>
              <a:ext uri="{FF2B5EF4-FFF2-40B4-BE49-F238E27FC236}">
                <a16:creationId xmlns:a16="http://schemas.microsoft.com/office/drawing/2014/main" id="{D8AD7C40-0EAC-46B7-9DA4-C7F5676233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6945288"/>
              </p:ext>
            </p:extLst>
          </p:nvPr>
        </p:nvGraphicFramePr>
        <p:xfrm>
          <a:off x="7560558" y="3584746"/>
          <a:ext cx="2020888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9" imgW="965160" imgH="215640" progId="Equation.DSMT4">
                  <p:embed/>
                </p:oleObj>
              </mc:Choice>
              <mc:Fallback>
                <p:oleObj name="Equation" r:id="rId69" imgW="965160" imgH="215640" progId="Equation.DSMT4">
                  <p:embed/>
                  <p:pic>
                    <p:nvPicPr>
                      <p:cNvPr id="39" name="Object 22">
                        <a:extLst>
                          <a:ext uri="{FF2B5EF4-FFF2-40B4-BE49-F238E27FC236}">
                            <a16:creationId xmlns:a16="http://schemas.microsoft.com/office/drawing/2014/main" id="{D8AD7C40-0EAC-46B7-9DA4-C7F56762338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60558" y="3584746"/>
                        <a:ext cx="2020888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">
            <a:extLst>
              <a:ext uri="{FF2B5EF4-FFF2-40B4-BE49-F238E27FC236}">
                <a16:creationId xmlns:a16="http://schemas.microsoft.com/office/drawing/2014/main" id="{E62594DB-A9EF-4CD4-B522-BB4345738B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689226"/>
              </p:ext>
            </p:extLst>
          </p:nvPr>
        </p:nvGraphicFramePr>
        <p:xfrm>
          <a:off x="1709969" y="4919181"/>
          <a:ext cx="5404604" cy="4291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1" imgW="2717640" imgH="215640" progId="Equation.DSMT4">
                  <p:embed/>
                </p:oleObj>
              </mc:Choice>
              <mc:Fallback>
                <p:oleObj name="Equation" r:id="rId71" imgW="2717640" imgH="215640" progId="Equation.DSMT4">
                  <p:embed/>
                  <p:pic>
                    <p:nvPicPr>
                      <p:cNvPr id="40" name="Object 3">
                        <a:extLst>
                          <a:ext uri="{FF2B5EF4-FFF2-40B4-BE49-F238E27FC236}">
                            <a16:creationId xmlns:a16="http://schemas.microsoft.com/office/drawing/2014/main" id="{E62594DB-A9EF-4CD4-B522-BB4345738B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9969" y="4919181"/>
                        <a:ext cx="5404604" cy="4291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3">
            <a:extLst>
              <a:ext uri="{FF2B5EF4-FFF2-40B4-BE49-F238E27FC236}">
                <a16:creationId xmlns:a16="http://schemas.microsoft.com/office/drawing/2014/main" id="{C8B43646-46FF-4F66-85D3-C9ABEB5316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0769184"/>
              </p:ext>
            </p:extLst>
          </p:nvPr>
        </p:nvGraphicFramePr>
        <p:xfrm>
          <a:off x="1690312" y="5443046"/>
          <a:ext cx="4398414" cy="4693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3" imgW="2019240" imgH="215640" progId="Equation.DSMT4">
                  <p:embed/>
                </p:oleObj>
              </mc:Choice>
              <mc:Fallback>
                <p:oleObj name="Equation" r:id="rId73" imgW="2019240" imgH="215640" progId="Equation.DSMT4">
                  <p:embed/>
                  <p:pic>
                    <p:nvPicPr>
                      <p:cNvPr id="41" name="Object 3">
                        <a:extLst>
                          <a:ext uri="{FF2B5EF4-FFF2-40B4-BE49-F238E27FC236}">
                            <a16:creationId xmlns:a16="http://schemas.microsoft.com/office/drawing/2014/main" id="{C8B43646-46FF-4F66-85D3-C9ABEB53161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0312" y="5443046"/>
                        <a:ext cx="4398414" cy="4693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3">
            <a:extLst>
              <a:ext uri="{FF2B5EF4-FFF2-40B4-BE49-F238E27FC236}">
                <a16:creationId xmlns:a16="http://schemas.microsoft.com/office/drawing/2014/main" id="{4DBF7485-34F1-4472-BB7A-A6BFF20F6C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1609084"/>
              </p:ext>
            </p:extLst>
          </p:nvPr>
        </p:nvGraphicFramePr>
        <p:xfrm>
          <a:off x="1621366" y="5995988"/>
          <a:ext cx="572770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5" imgW="2628720" imgH="266400" progId="Equation.DSMT4">
                  <p:embed/>
                </p:oleObj>
              </mc:Choice>
              <mc:Fallback>
                <p:oleObj name="Equation" r:id="rId75" imgW="2628720" imgH="266400" progId="Equation.DSMT4">
                  <p:embed/>
                  <p:pic>
                    <p:nvPicPr>
                      <p:cNvPr id="42" name="Object 3">
                        <a:extLst>
                          <a:ext uri="{FF2B5EF4-FFF2-40B4-BE49-F238E27FC236}">
                            <a16:creationId xmlns:a16="http://schemas.microsoft.com/office/drawing/2014/main" id="{4DBF7485-34F1-4472-BB7A-A6BFF20F6CC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1366" y="5995988"/>
                        <a:ext cx="5727700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3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3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3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3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3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3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3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3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3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7" grpId="0"/>
      <p:bldP spid="3108" grpId="0"/>
      <p:bldP spid="3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92885-C93A-4C27-B0CF-F96338541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9"/>
            <a:ext cx="7467600" cy="547165"/>
          </a:xfrm>
        </p:spPr>
        <p:txBody>
          <a:bodyPr>
            <a:normAutofit/>
          </a:bodyPr>
          <a:lstStyle/>
          <a:p>
            <a:r>
              <a:rPr lang="en-CA" sz="2500" dirty="0"/>
              <a:t>Basic Properties with Logarithms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7772CAA-5CEF-4E9E-B074-AD790622CD65}"/>
              </a:ext>
            </a:extLst>
          </p:cNvPr>
          <p:cNvSpPr txBox="1">
            <a:spLocks/>
          </p:cNvSpPr>
          <p:nvPr/>
        </p:nvSpPr>
        <p:spPr bwMode="auto">
          <a:xfrm>
            <a:off x="1712119" y="772320"/>
            <a:ext cx="8278813" cy="2151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n-CA" altLang="en-US" sz="2200" dirty="0" err="1"/>
              <a:t>i</a:t>
            </a:r>
            <a:r>
              <a:rPr lang="en-CA" altLang="en-US" sz="2200" dirty="0"/>
              <a:t>) You can never </a:t>
            </a:r>
            <a:r>
              <a:rPr lang="en-CA" altLang="en-US" sz="2200" dirty="0">
                <a:solidFill>
                  <a:srgbClr val="FF0000"/>
                </a:solidFill>
              </a:rPr>
              <a:t>“LOG”</a:t>
            </a:r>
            <a:r>
              <a:rPr lang="en-CA" altLang="en-US" sz="2200" dirty="0"/>
              <a:t> a negative number</a:t>
            </a:r>
          </a:p>
          <a:p>
            <a:pPr eaLnBrk="1" hangingPunct="1">
              <a:buFont typeface="Wingdings" panose="05000000000000000000" pitchFamily="2" charset="2"/>
              <a:buNone/>
            </a:pPr>
            <a:br>
              <a:rPr lang="en-CA" altLang="en-US" sz="1500" dirty="0"/>
            </a:br>
            <a:endParaRPr lang="en-CA" altLang="en-US" sz="1500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CA" altLang="en-US" sz="2200" dirty="0"/>
              <a:t>ii) The </a:t>
            </a:r>
            <a:r>
              <a:rPr lang="en-CA" altLang="en-US" sz="2200" i="1" dirty="0"/>
              <a:t>“LOG”</a:t>
            </a:r>
            <a:r>
              <a:rPr lang="en-CA" altLang="en-US" sz="2200" dirty="0"/>
              <a:t> of one is zero</a:t>
            </a:r>
          </a:p>
          <a:p>
            <a:pPr eaLnBrk="1" hangingPunct="1">
              <a:buFont typeface="Wingdings" panose="05000000000000000000" pitchFamily="2" charset="2"/>
              <a:buNone/>
            </a:pPr>
            <a:br>
              <a:rPr lang="en-CA" altLang="en-US" sz="700" dirty="0"/>
            </a:br>
            <a:endParaRPr lang="en-CA" altLang="en-US" sz="700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CA" altLang="en-US" sz="2200" dirty="0"/>
              <a:t>iii) When no base is present, then the base is 10</a:t>
            </a:r>
          </a:p>
        </p:txBody>
      </p:sp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3DDC80C5-1673-4F29-8E45-F18FF69974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7940905"/>
              </p:ext>
            </p:extLst>
          </p:nvPr>
        </p:nvGraphicFramePr>
        <p:xfrm>
          <a:off x="2117725" y="1183321"/>
          <a:ext cx="1143000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98197" imgH="253890" progId="Equation.DSMT4">
                  <p:embed/>
                </p:oleObj>
              </mc:Choice>
              <mc:Fallback>
                <p:oleObj name="Equation" r:id="rId4" imgW="698197" imgH="253890" progId="Equation.DSMT4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3DDC80C5-1673-4F29-8E45-F18FF69974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7725" y="1183321"/>
                        <a:ext cx="1143000" cy="42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DA3621CA-9301-4F72-9416-EE25C0E59F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6147036"/>
              </p:ext>
            </p:extLst>
          </p:nvPr>
        </p:nvGraphicFramePr>
        <p:xfrm>
          <a:off x="4292600" y="1192846"/>
          <a:ext cx="1289050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87058" imgH="253890" progId="Equation.DSMT4">
                  <p:embed/>
                </p:oleObj>
              </mc:Choice>
              <mc:Fallback>
                <p:oleObj name="Equation" r:id="rId6" imgW="787058" imgH="253890" progId="Equation.DSMT4">
                  <p:embed/>
                  <p:pic>
                    <p:nvPicPr>
                      <p:cNvPr id="6" name="Object 3">
                        <a:extLst>
                          <a:ext uri="{FF2B5EF4-FFF2-40B4-BE49-F238E27FC236}">
                            <a16:creationId xmlns:a16="http://schemas.microsoft.com/office/drawing/2014/main" id="{DA3621CA-9301-4F72-9416-EE25C0E59F8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2600" y="1192846"/>
                        <a:ext cx="1289050" cy="42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4C041E46-DC18-42B5-AFC8-D93D33129D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4885002"/>
              </p:ext>
            </p:extLst>
          </p:nvPr>
        </p:nvGraphicFramePr>
        <p:xfrm>
          <a:off x="6724650" y="1202371"/>
          <a:ext cx="1435100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75920" imgH="253890" progId="Equation.DSMT4">
                  <p:embed/>
                </p:oleObj>
              </mc:Choice>
              <mc:Fallback>
                <p:oleObj name="Equation" r:id="rId8" imgW="875920" imgH="253890" progId="Equation.DSMT4">
                  <p:embed/>
                  <p:pic>
                    <p:nvPicPr>
                      <p:cNvPr id="7" name="Object 4">
                        <a:extLst>
                          <a:ext uri="{FF2B5EF4-FFF2-40B4-BE49-F238E27FC236}">
                            <a16:creationId xmlns:a16="http://schemas.microsoft.com/office/drawing/2014/main" id="{4C041E46-DC18-42B5-AFC8-D93D33129DC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4650" y="1202371"/>
                        <a:ext cx="1435100" cy="42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>
            <a:extLst>
              <a:ext uri="{FF2B5EF4-FFF2-40B4-BE49-F238E27FC236}">
                <a16:creationId xmlns:a16="http://schemas.microsoft.com/office/drawing/2014/main" id="{17BF423D-C623-4D7D-A310-8E27305D51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4664715"/>
              </p:ext>
            </p:extLst>
          </p:nvPr>
        </p:nvGraphicFramePr>
        <p:xfrm>
          <a:off x="3349626" y="1243646"/>
          <a:ext cx="708025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31425" imgH="177646" progId="Equation.DSMT4">
                  <p:embed/>
                </p:oleObj>
              </mc:Choice>
              <mc:Fallback>
                <p:oleObj name="Equation" r:id="rId10" imgW="431425" imgH="177646" progId="Equation.DSMT4">
                  <p:embed/>
                  <p:pic>
                    <p:nvPicPr>
                      <p:cNvPr id="8" name="Object 5">
                        <a:extLst>
                          <a:ext uri="{FF2B5EF4-FFF2-40B4-BE49-F238E27FC236}">
                            <a16:creationId xmlns:a16="http://schemas.microsoft.com/office/drawing/2014/main" id="{17BF423D-C623-4D7D-A310-8E27305D51F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9626" y="1243646"/>
                        <a:ext cx="708025" cy="29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>
            <a:extLst>
              <a:ext uri="{FF2B5EF4-FFF2-40B4-BE49-F238E27FC236}">
                <a16:creationId xmlns:a16="http://schemas.microsoft.com/office/drawing/2014/main" id="{FF174400-CDB0-4DB2-A76A-3330BCFA64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5204550"/>
              </p:ext>
            </p:extLst>
          </p:nvPr>
        </p:nvGraphicFramePr>
        <p:xfrm>
          <a:off x="5630864" y="1254759"/>
          <a:ext cx="708025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31425" imgH="177646" progId="Equation.DSMT4">
                  <p:embed/>
                </p:oleObj>
              </mc:Choice>
              <mc:Fallback>
                <p:oleObj name="Equation" r:id="rId12" imgW="431425" imgH="177646" progId="Equation.DSMT4">
                  <p:embed/>
                  <p:pic>
                    <p:nvPicPr>
                      <p:cNvPr id="9" name="Object 6">
                        <a:extLst>
                          <a:ext uri="{FF2B5EF4-FFF2-40B4-BE49-F238E27FC236}">
                            <a16:creationId xmlns:a16="http://schemas.microsoft.com/office/drawing/2014/main" id="{FF174400-CDB0-4DB2-A76A-3330BCFA649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0864" y="1254759"/>
                        <a:ext cx="708025" cy="29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>
            <a:extLst>
              <a:ext uri="{FF2B5EF4-FFF2-40B4-BE49-F238E27FC236}">
                <a16:creationId xmlns:a16="http://schemas.microsoft.com/office/drawing/2014/main" id="{D956E3D4-B5E9-4938-B6E0-71016DC498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2701654"/>
              </p:ext>
            </p:extLst>
          </p:nvPr>
        </p:nvGraphicFramePr>
        <p:xfrm>
          <a:off x="8226426" y="1234121"/>
          <a:ext cx="708025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31425" imgH="177646" progId="Equation.DSMT4">
                  <p:embed/>
                </p:oleObj>
              </mc:Choice>
              <mc:Fallback>
                <p:oleObj name="Equation" r:id="rId13" imgW="431425" imgH="177646" progId="Equation.DSMT4">
                  <p:embed/>
                  <p:pic>
                    <p:nvPicPr>
                      <p:cNvPr id="10" name="Object 7">
                        <a:extLst>
                          <a:ext uri="{FF2B5EF4-FFF2-40B4-BE49-F238E27FC236}">
                            <a16:creationId xmlns:a16="http://schemas.microsoft.com/office/drawing/2014/main" id="{D956E3D4-B5E9-4938-B6E0-71016DC498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6426" y="1234121"/>
                        <a:ext cx="708025" cy="29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>
            <a:extLst>
              <a:ext uri="{FF2B5EF4-FFF2-40B4-BE49-F238E27FC236}">
                <a16:creationId xmlns:a16="http://schemas.microsoft.com/office/drawing/2014/main" id="{9A1DAE8B-F2AC-4798-9F45-D4CF044FC3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1835971"/>
              </p:ext>
            </p:extLst>
          </p:nvPr>
        </p:nvGraphicFramePr>
        <p:xfrm>
          <a:off x="5699430" y="1811552"/>
          <a:ext cx="749300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57002" imgH="215806" progId="Equation.DSMT4">
                  <p:embed/>
                </p:oleObj>
              </mc:Choice>
              <mc:Fallback>
                <p:oleObj name="Equation" r:id="rId14" imgW="457002" imgH="215806" progId="Equation.DSMT4">
                  <p:embed/>
                  <p:pic>
                    <p:nvPicPr>
                      <p:cNvPr id="11" name="Object 8">
                        <a:extLst>
                          <a:ext uri="{FF2B5EF4-FFF2-40B4-BE49-F238E27FC236}">
                            <a16:creationId xmlns:a16="http://schemas.microsoft.com/office/drawing/2014/main" id="{9A1DAE8B-F2AC-4798-9F45-D4CF044FC30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9430" y="1811552"/>
                        <a:ext cx="749300" cy="363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9">
            <a:extLst>
              <a:ext uri="{FF2B5EF4-FFF2-40B4-BE49-F238E27FC236}">
                <a16:creationId xmlns:a16="http://schemas.microsoft.com/office/drawing/2014/main" id="{C3F72618-A7C8-470E-AAC4-0D4A268CA2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3082794"/>
              </p:ext>
            </p:extLst>
          </p:nvPr>
        </p:nvGraphicFramePr>
        <p:xfrm>
          <a:off x="6480480" y="1705188"/>
          <a:ext cx="392112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6725" imgH="177415" progId="Equation.DSMT4">
                  <p:embed/>
                </p:oleObj>
              </mc:Choice>
              <mc:Fallback>
                <p:oleObj name="Equation" r:id="rId16" imgW="126725" imgH="177415" progId="Equation.DSMT4">
                  <p:embed/>
                  <p:pic>
                    <p:nvPicPr>
                      <p:cNvPr id="12" name="Object 9">
                        <a:extLst>
                          <a:ext uri="{FF2B5EF4-FFF2-40B4-BE49-F238E27FC236}">
                            <a16:creationId xmlns:a16="http://schemas.microsoft.com/office/drawing/2014/main" id="{C3F72618-A7C8-470E-AAC4-0D4A268CA2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0480" y="1705188"/>
                        <a:ext cx="392112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0">
            <a:extLst>
              <a:ext uri="{FF2B5EF4-FFF2-40B4-BE49-F238E27FC236}">
                <a16:creationId xmlns:a16="http://schemas.microsoft.com/office/drawing/2014/main" id="{FC5902E9-6C6C-4799-83C8-59BDEC0C96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0516233"/>
              </p:ext>
            </p:extLst>
          </p:nvPr>
        </p:nvGraphicFramePr>
        <p:xfrm>
          <a:off x="3197226" y="2868824"/>
          <a:ext cx="1165225" cy="57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44114" imgH="215713" progId="Equation.DSMT4">
                  <p:embed/>
                </p:oleObj>
              </mc:Choice>
              <mc:Fallback>
                <p:oleObj name="Equation" r:id="rId18" imgW="444114" imgH="215713" progId="Equation.DSMT4">
                  <p:embed/>
                  <p:pic>
                    <p:nvPicPr>
                      <p:cNvPr id="13" name="Object 10">
                        <a:extLst>
                          <a:ext uri="{FF2B5EF4-FFF2-40B4-BE49-F238E27FC236}">
                            <a16:creationId xmlns:a16="http://schemas.microsoft.com/office/drawing/2014/main" id="{FC5902E9-6C6C-4799-83C8-59BDEC0C96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7226" y="2868824"/>
                        <a:ext cx="1165225" cy="579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87EF3264-A303-4FAC-892A-8071DFA34822}"/>
              </a:ext>
            </a:extLst>
          </p:cNvPr>
          <p:cNvSpPr/>
          <p:nvPr/>
        </p:nvSpPr>
        <p:spPr>
          <a:xfrm>
            <a:off x="5542267" y="1621052"/>
            <a:ext cx="1474788" cy="69373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5661284D-94D0-4FFB-A60A-6AC7184EAD48}"/>
              </a:ext>
            </a:extLst>
          </p:cNvPr>
          <p:cNvSpPr/>
          <p:nvPr/>
        </p:nvSpPr>
        <p:spPr>
          <a:xfrm>
            <a:off x="3197226" y="2986298"/>
            <a:ext cx="307975" cy="4873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55EA1835-295E-4FBF-91E3-E3C95AE7BC50}"/>
              </a:ext>
            </a:extLst>
          </p:cNvPr>
          <p:cNvSpPr/>
          <p:nvPr/>
        </p:nvSpPr>
        <p:spPr>
          <a:xfrm>
            <a:off x="4164013" y="2886286"/>
            <a:ext cx="190500" cy="366713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7" name="TextBox 21">
            <a:extLst>
              <a:ext uri="{FF2B5EF4-FFF2-40B4-BE49-F238E27FC236}">
                <a16:creationId xmlns:a16="http://schemas.microsoft.com/office/drawing/2014/main" id="{CFFFB348-CF00-40CD-8D97-FE28A7CA3F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6739" y="3264111"/>
            <a:ext cx="795337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 i="1">
                <a:solidFill>
                  <a:srgbClr val="FF0000"/>
                </a:solidFill>
              </a:rPr>
              <a:t>Base</a:t>
            </a:r>
          </a:p>
        </p:txBody>
      </p:sp>
      <p:sp>
        <p:nvSpPr>
          <p:cNvPr id="18" name="TextBox 22">
            <a:extLst>
              <a:ext uri="{FF2B5EF4-FFF2-40B4-BE49-F238E27FC236}">
                <a16:creationId xmlns:a16="http://schemas.microsoft.com/office/drawing/2014/main" id="{0B9CED01-A3C4-4701-9FFB-ED0954BC0C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8964" y="3008523"/>
            <a:ext cx="1341437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 i="1">
                <a:solidFill>
                  <a:srgbClr val="FF0000"/>
                </a:solidFill>
              </a:rPr>
              <a:t>Number</a:t>
            </a:r>
          </a:p>
        </p:txBody>
      </p:sp>
      <p:sp>
        <p:nvSpPr>
          <p:cNvPr id="19" name="TextBox 23">
            <a:extLst>
              <a:ext uri="{FF2B5EF4-FFF2-40B4-BE49-F238E27FC236}">
                <a16:creationId xmlns:a16="http://schemas.microsoft.com/office/drawing/2014/main" id="{4DD79317-6C68-4CF3-8D70-049F6C8879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8963" y="2795798"/>
            <a:ext cx="1604962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 i="1">
                <a:solidFill>
                  <a:srgbClr val="0070C0"/>
                </a:solidFill>
              </a:rPr>
              <a:t>Exponent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BB110FA-0844-41F1-A0E4-765ECA3BA6BB}"/>
              </a:ext>
            </a:extLst>
          </p:cNvPr>
          <p:cNvSpPr/>
          <p:nvPr/>
        </p:nvSpPr>
        <p:spPr>
          <a:xfrm>
            <a:off x="3886200" y="3011698"/>
            <a:ext cx="306388" cy="4889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1" name="Right Arrow 25">
            <a:extLst>
              <a:ext uri="{FF2B5EF4-FFF2-40B4-BE49-F238E27FC236}">
                <a16:creationId xmlns:a16="http://schemas.microsoft.com/office/drawing/2014/main" id="{65FF51AF-DEBE-40CA-BC6C-41A8B9BEE0C7}"/>
              </a:ext>
            </a:extLst>
          </p:cNvPr>
          <p:cNvSpPr/>
          <p:nvPr/>
        </p:nvSpPr>
        <p:spPr>
          <a:xfrm>
            <a:off x="5799139" y="3016461"/>
            <a:ext cx="954087" cy="485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22" name="Object 11">
            <a:extLst>
              <a:ext uri="{FF2B5EF4-FFF2-40B4-BE49-F238E27FC236}">
                <a16:creationId xmlns:a16="http://schemas.microsoft.com/office/drawing/2014/main" id="{1BE71852-A19E-4C49-8FBE-BFB1CD7BC1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5671923"/>
              </p:ext>
            </p:extLst>
          </p:nvPr>
        </p:nvGraphicFramePr>
        <p:xfrm>
          <a:off x="7059613" y="2795799"/>
          <a:ext cx="1066800" cy="960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20700" imgH="457200" progId="Equation.DSMT4">
                  <p:embed/>
                </p:oleObj>
              </mc:Choice>
              <mc:Fallback>
                <p:oleObj name="Equation" r:id="rId20" imgW="520700" imgH="457200" progId="Equation.DSMT4">
                  <p:embed/>
                  <p:pic>
                    <p:nvPicPr>
                      <p:cNvPr id="22" name="Object 11">
                        <a:extLst>
                          <a:ext uri="{FF2B5EF4-FFF2-40B4-BE49-F238E27FC236}">
                            <a16:creationId xmlns:a16="http://schemas.microsoft.com/office/drawing/2014/main" id="{1BE71852-A19E-4C49-8FBE-BFB1CD7BC10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9613" y="2795799"/>
                        <a:ext cx="1066800" cy="960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2">
            <a:extLst>
              <a:ext uri="{FF2B5EF4-FFF2-40B4-BE49-F238E27FC236}">
                <a16:creationId xmlns:a16="http://schemas.microsoft.com/office/drawing/2014/main" id="{DE1F7F0B-943A-498C-80BA-03BCB0834B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3308579"/>
              </p:ext>
            </p:extLst>
          </p:nvPr>
        </p:nvGraphicFramePr>
        <p:xfrm>
          <a:off x="9361488" y="3054560"/>
          <a:ext cx="400050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39579" imgH="164957" progId="Equation.DSMT4">
                  <p:embed/>
                </p:oleObj>
              </mc:Choice>
              <mc:Fallback>
                <p:oleObj name="Equation" r:id="rId22" imgW="139579" imgH="164957" progId="Equation.DSMT4">
                  <p:embed/>
                  <p:pic>
                    <p:nvPicPr>
                      <p:cNvPr id="23" name="Object 12">
                        <a:extLst>
                          <a:ext uri="{FF2B5EF4-FFF2-40B4-BE49-F238E27FC236}">
                            <a16:creationId xmlns:a16="http://schemas.microsoft.com/office/drawing/2014/main" id="{DE1F7F0B-943A-498C-80BA-03BCB0834BB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1488" y="3054560"/>
                        <a:ext cx="400050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3">
            <a:extLst>
              <a:ext uri="{FF2B5EF4-FFF2-40B4-BE49-F238E27FC236}">
                <a16:creationId xmlns:a16="http://schemas.microsoft.com/office/drawing/2014/main" id="{AF64062B-CE02-4EC3-BCE9-700F88492D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2348166"/>
              </p:ext>
            </p:extLst>
          </p:nvPr>
        </p:nvGraphicFramePr>
        <p:xfrm>
          <a:off x="2176342" y="3823614"/>
          <a:ext cx="1014412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94870" imgH="215713" progId="Equation.DSMT4">
                  <p:embed/>
                </p:oleObj>
              </mc:Choice>
              <mc:Fallback>
                <p:oleObj name="Equation" r:id="rId24" imgW="494870" imgH="215713" progId="Equation.DSMT4">
                  <p:embed/>
                  <p:pic>
                    <p:nvPicPr>
                      <p:cNvPr id="24" name="Object 13">
                        <a:extLst>
                          <a:ext uri="{FF2B5EF4-FFF2-40B4-BE49-F238E27FC236}">
                            <a16:creationId xmlns:a16="http://schemas.microsoft.com/office/drawing/2014/main" id="{AF64062B-CE02-4EC3-BCE9-700F88492D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6342" y="3823614"/>
                        <a:ext cx="1014412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4">
            <a:extLst>
              <a:ext uri="{FF2B5EF4-FFF2-40B4-BE49-F238E27FC236}">
                <a16:creationId xmlns:a16="http://schemas.microsoft.com/office/drawing/2014/main" id="{8C8BD88F-0BBF-4581-B9F3-C22BAFA5C5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8430069"/>
              </p:ext>
            </p:extLst>
          </p:nvPr>
        </p:nvGraphicFramePr>
        <p:xfrm>
          <a:off x="3228854" y="3598188"/>
          <a:ext cx="1195388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583947" imgH="457002" progId="Equation.DSMT4">
                  <p:embed/>
                </p:oleObj>
              </mc:Choice>
              <mc:Fallback>
                <p:oleObj name="Equation" r:id="rId26" imgW="583947" imgH="457002" progId="Equation.DSMT4">
                  <p:embed/>
                  <p:pic>
                    <p:nvPicPr>
                      <p:cNvPr id="25" name="Object 14">
                        <a:extLst>
                          <a:ext uri="{FF2B5EF4-FFF2-40B4-BE49-F238E27FC236}">
                            <a16:creationId xmlns:a16="http://schemas.microsoft.com/office/drawing/2014/main" id="{8C8BD88F-0BBF-4581-B9F3-C22BAFA5C5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8854" y="3598188"/>
                        <a:ext cx="1195388" cy="958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31">
            <a:extLst>
              <a:ext uri="{FF2B5EF4-FFF2-40B4-BE49-F238E27FC236}">
                <a16:creationId xmlns:a16="http://schemas.microsoft.com/office/drawing/2014/main" id="{DD310EB5-EB05-406D-A024-E29987C5BB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2645" y="3770561"/>
            <a:ext cx="2043113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100" dirty="0">
                <a:solidFill>
                  <a:srgbClr val="FF0000"/>
                </a:solidFill>
              </a:rPr>
              <a:t>Exponent with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100" dirty="0">
                <a:solidFill>
                  <a:srgbClr val="FF0000"/>
                </a:solidFill>
              </a:rPr>
              <a:t>Base of 10</a:t>
            </a:r>
            <a:endParaRPr lang="en-CA" altLang="en-US" sz="3200" dirty="0">
              <a:solidFill>
                <a:srgbClr val="FF0000"/>
              </a:solidFill>
            </a:endParaRPr>
          </a:p>
        </p:txBody>
      </p:sp>
      <p:graphicFrame>
        <p:nvGraphicFramePr>
          <p:cNvPr id="27" name="Object 15">
            <a:extLst>
              <a:ext uri="{FF2B5EF4-FFF2-40B4-BE49-F238E27FC236}">
                <a16:creationId xmlns:a16="http://schemas.microsoft.com/office/drawing/2014/main" id="{42DCC4A2-0388-4788-9B06-66DD65C212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6651159"/>
              </p:ext>
            </p:extLst>
          </p:nvPr>
        </p:nvGraphicFramePr>
        <p:xfrm>
          <a:off x="8104189" y="3062498"/>
          <a:ext cx="1171575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571252" imgH="228501" progId="Equation.DSMT4">
                  <p:embed/>
                </p:oleObj>
              </mc:Choice>
              <mc:Fallback>
                <p:oleObj name="Equation" r:id="rId28" imgW="571252" imgH="228501" progId="Equation.DSMT4">
                  <p:embed/>
                  <p:pic>
                    <p:nvPicPr>
                      <p:cNvPr id="27" name="Object 15">
                        <a:extLst>
                          <a:ext uri="{FF2B5EF4-FFF2-40B4-BE49-F238E27FC236}">
                            <a16:creationId xmlns:a16="http://schemas.microsoft.com/office/drawing/2014/main" id="{42DCC4A2-0388-4788-9B06-66DD65C212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04189" y="3062498"/>
                        <a:ext cx="1171575" cy="481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6">
            <a:extLst>
              <a:ext uri="{FF2B5EF4-FFF2-40B4-BE49-F238E27FC236}">
                <a16:creationId xmlns:a16="http://schemas.microsoft.com/office/drawing/2014/main" id="{53D030B7-7807-4066-9B5D-74EC423121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0553058"/>
              </p:ext>
            </p:extLst>
          </p:nvPr>
        </p:nvGraphicFramePr>
        <p:xfrm>
          <a:off x="4443293" y="3833139"/>
          <a:ext cx="124618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609600" imgH="228600" progId="Equation.DSMT4">
                  <p:embed/>
                </p:oleObj>
              </mc:Choice>
              <mc:Fallback>
                <p:oleObj name="Equation" r:id="rId30" imgW="609600" imgH="228600" progId="Equation.DSMT4">
                  <p:embed/>
                  <p:pic>
                    <p:nvPicPr>
                      <p:cNvPr id="28" name="Object 16">
                        <a:extLst>
                          <a:ext uri="{FF2B5EF4-FFF2-40B4-BE49-F238E27FC236}">
                            <a16:creationId xmlns:a16="http://schemas.microsoft.com/office/drawing/2014/main" id="{53D030B7-7807-4066-9B5D-74EC423121E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3293" y="3833139"/>
                        <a:ext cx="1246187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EC62209A-90B5-4299-802E-CEC1D9900DBF}"/>
              </a:ext>
            </a:extLst>
          </p:cNvPr>
          <p:cNvSpPr txBox="1">
            <a:spLocks/>
          </p:cNvSpPr>
          <p:nvPr/>
        </p:nvSpPr>
        <p:spPr bwMode="auto">
          <a:xfrm>
            <a:off x="1543985" y="4527560"/>
            <a:ext cx="9378659" cy="45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n-CA" altLang="en-US" sz="2100" dirty="0"/>
              <a:t>iv) When a base is present, then imagine it being a power with that base</a:t>
            </a:r>
            <a:r>
              <a:rPr lang="en-CA" altLang="en-US" sz="2200" dirty="0"/>
              <a:t> </a:t>
            </a:r>
          </a:p>
        </p:txBody>
      </p:sp>
      <p:graphicFrame>
        <p:nvGraphicFramePr>
          <p:cNvPr id="30" name="Object 16">
            <a:extLst>
              <a:ext uri="{FF2B5EF4-FFF2-40B4-BE49-F238E27FC236}">
                <a16:creationId xmlns:a16="http://schemas.microsoft.com/office/drawing/2014/main" id="{CFB309DF-0355-436D-91AC-52B90892FF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8750303"/>
              </p:ext>
            </p:extLst>
          </p:nvPr>
        </p:nvGraphicFramePr>
        <p:xfrm>
          <a:off x="2142461" y="4973279"/>
          <a:ext cx="1376362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672840" imgH="228600" progId="Equation.DSMT4">
                  <p:embed/>
                </p:oleObj>
              </mc:Choice>
              <mc:Fallback>
                <p:oleObj name="Equation" r:id="rId32" imgW="672840" imgH="228600" progId="Equation.DSMT4">
                  <p:embed/>
                  <p:pic>
                    <p:nvPicPr>
                      <p:cNvPr id="30" name="Object 16">
                        <a:extLst>
                          <a:ext uri="{FF2B5EF4-FFF2-40B4-BE49-F238E27FC236}">
                            <a16:creationId xmlns:a16="http://schemas.microsoft.com/office/drawing/2014/main" id="{CFB309DF-0355-436D-91AC-52B90892FF5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2461" y="4973279"/>
                        <a:ext cx="1376362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6">
            <a:extLst>
              <a:ext uri="{FF2B5EF4-FFF2-40B4-BE49-F238E27FC236}">
                <a16:creationId xmlns:a16="http://schemas.microsoft.com/office/drawing/2014/main" id="{ABEDF599-8337-4FFC-8846-DD268CC38F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5487028"/>
              </p:ext>
            </p:extLst>
          </p:nvPr>
        </p:nvGraphicFramePr>
        <p:xfrm>
          <a:off x="3529807" y="4947361"/>
          <a:ext cx="1325562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647640" imgH="215640" progId="Equation.DSMT4">
                  <p:embed/>
                </p:oleObj>
              </mc:Choice>
              <mc:Fallback>
                <p:oleObj name="Equation" r:id="rId34" imgW="647640" imgH="215640" progId="Equation.DSMT4">
                  <p:embed/>
                  <p:pic>
                    <p:nvPicPr>
                      <p:cNvPr id="31" name="Object 16">
                        <a:extLst>
                          <a:ext uri="{FF2B5EF4-FFF2-40B4-BE49-F238E27FC236}">
                            <a16:creationId xmlns:a16="http://schemas.microsoft.com/office/drawing/2014/main" id="{ABEDF599-8337-4FFC-8846-DD268CC38FC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9807" y="4947361"/>
                        <a:ext cx="1325562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16">
            <a:extLst>
              <a:ext uri="{FF2B5EF4-FFF2-40B4-BE49-F238E27FC236}">
                <a16:creationId xmlns:a16="http://schemas.microsoft.com/office/drawing/2014/main" id="{6A4B83B7-8118-4510-93F1-5B18F30828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7759476"/>
              </p:ext>
            </p:extLst>
          </p:nvPr>
        </p:nvGraphicFramePr>
        <p:xfrm>
          <a:off x="2061961" y="5493415"/>
          <a:ext cx="3322637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625400" imgH="253800" progId="Equation.DSMT4">
                  <p:embed/>
                </p:oleObj>
              </mc:Choice>
              <mc:Fallback>
                <p:oleObj name="Equation" r:id="rId36" imgW="1625400" imgH="253800" progId="Equation.DSMT4">
                  <p:embed/>
                  <p:pic>
                    <p:nvPicPr>
                      <p:cNvPr id="32" name="Object 16">
                        <a:extLst>
                          <a:ext uri="{FF2B5EF4-FFF2-40B4-BE49-F238E27FC236}">
                            <a16:creationId xmlns:a16="http://schemas.microsoft.com/office/drawing/2014/main" id="{6A4B83B7-8118-4510-93F1-5B18F30828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1961" y="5493415"/>
                        <a:ext cx="3322637" cy="531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16">
            <a:extLst>
              <a:ext uri="{FF2B5EF4-FFF2-40B4-BE49-F238E27FC236}">
                <a16:creationId xmlns:a16="http://schemas.microsoft.com/office/drawing/2014/main" id="{67B7BB11-5CA8-4EC2-9D2E-B852E7298C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0383696"/>
              </p:ext>
            </p:extLst>
          </p:nvPr>
        </p:nvGraphicFramePr>
        <p:xfrm>
          <a:off x="5426320" y="5334601"/>
          <a:ext cx="1765300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863280" imgH="457200" progId="Equation.DSMT4">
                  <p:embed/>
                </p:oleObj>
              </mc:Choice>
              <mc:Fallback>
                <p:oleObj name="Equation" r:id="rId38" imgW="863280" imgH="457200" progId="Equation.DSMT4">
                  <p:embed/>
                  <p:pic>
                    <p:nvPicPr>
                      <p:cNvPr id="33" name="Object 16">
                        <a:extLst>
                          <a:ext uri="{FF2B5EF4-FFF2-40B4-BE49-F238E27FC236}">
                            <a16:creationId xmlns:a16="http://schemas.microsoft.com/office/drawing/2014/main" id="{67B7BB11-5CA8-4EC2-9D2E-B852E7298C6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6320" y="5334601"/>
                        <a:ext cx="1765300" cy="957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1">
            <a:extLst>
              <a:ext uri="{FF2B5EF4-FFF2-40B4-BE49-F238E27FC236}">
                <a16:creationId xmlns:a16="http://schemas.microsoft.com/office/drawing/2014/main" id="{7617A98A-5A4B-48C2-AABE-8323FB990F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6586" y="6094673"/>
            <a:ext cx="3265021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900" dirty="0">
                <a:solidFill>
                  <a:srgbClr val="FF0000"/>
                </a:solidFill>
              </a:rPr>
              <a:t>Note: This is a power, so “m” will always be positive</a:t>
            </a:r>
          </a:p>
        </p:txBody>
      </p:sp>
      <p:sp>
        <p:nvSpPr>
          <p:cNvPr id="35" name="Right Brace 34">
            <a:extLst>
              <a:ext uri="{FF2B5EF4-FFF2-40B4-BE49-F238E27FC236}">
                <a16:creationId xmlns:a16="http://schemas.microsoft.com/office/drawing/2014/main" id="{1626A0E5-06CD-4BDD-A7FB-03673C43A98B}"/>
              </a:ext>
            </a:extLst>
          </p:cNvPr>
          <p:cNvSpPr/>
          <p:nvPr/>
        </p:nvSpPr>
        <p:spPr>
          <a:xfrm rot="5400000">
            <a:off x="2871703" y="5409300"/>
            <a:ext cx="396473" cy="1080515"/>
          </a:xfrm>
          <a:prstGeom prst="rightBrace">
            <a:avLst>
              <a:gd name="adj1" fmla="val 28799"/>
              <a:gd name="adj2" fmla="val 50000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96583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/>
      <p:bldP spid="18" grpId="0"/>
      <p:bldP spid="19" grpId="0"/>
      <p:bldP spid="20" grpId="0" animBg="1"/>
      <p:bldP spid="21" grpId="0" animBg="1"/>
      <p:bldP spid="26" grpId="0"/>
      <p:bldP spid="34" grpId="0"/>
      <p:bldP spid="3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D71CD-1DD9-4DA9-BE3F-00B67E900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0874" y="65522"/>
            <a:ext cx="8830252" cy="5318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CA" sz="2300" dirty="0"/>
              <a:t>Ex: Use logarithms to Solve for “X” (No calculators)</a:t>
            </a:r>
          </a:p>
        </p:txBody>
      </p:sp>
      <p:graphicFrame>
        <p:nvGraphicFramePr>
          <p:cNvPr id="16387" name="Object 3">
            <a:extLst>
              <a:ext uri="{FF2B5EF4-FFF2-40B4-BE49-F238E27FC236}">
                <a16:creationId xmlns:a16="http://schemas.microsoft.com/office/drawing/2014/main" id="{3B620082-1843-41F4-BA27-3E00BC0B0F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6190124"/>
              </p:ext>
            </p:extLst>
          </p:nvPr>
        </p:nvGraphicFramePr>
        <p:xfrm>
          <a:off x="1768476" y="639631"/>
          <a:ext cx="1471613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23586" imgH="228501" progId="Equation.DSMT4">
                  <p:embed/>
                </p:oleObj>
              </mc:Choice>
              <mc:Fallback>
                <p:oleObj name="Equation" r:id="rId4" imgW="723586" imgH="228501" progId="Equation.DSMT4">
                  <p:embed/>
                  <p:pic>
                    <p:nvPicPr>
                      <p:cNvPr id="16387" name="Object 3">
                        <a:extLst>
                          <a:ext uri="{FF2B5EF4-FFF2-40B4-BE49-F238E27FC236}">
                            <a16:creationId xmlns:a16="http://schemas.microsoft.com/office/drawing/2014/main" id="{3B620082-1843-41F4-BA27-3E00BC0B0F0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8476" y="639631"/>
                        <a:ext cx="1471613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>
            <a:extLst>
              <a:ext uri="{FF2B5EF4-FFF2-40B4-BE49-F238E27FC236}">
                <a16:creationId xmlns:a16="http://schemas.microsoft.com/office/drawing/2014/main" id="{E120D95D-E450-492A-B324-D066D99445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3233964"/>
              </p:ext>
            </p:extLst>
          </p:nvPr>
        </p:nvGraphicFramePr>
        <p:xfrm>
          <a:off x="4443414" y="639631"/>
          <a:ext cx="1627187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00100" imgH="228600" progId="Equation.DSMT4">
                  <p:embed/>
                </p:oleObj>
              </mc:Choice>
              <mc:Fallback>
                <p:oleObj name="Equation" r:id="rId6" imgW="800100" imgH="228600" progId="Equation.DSMT4">
                  <p:embed/>
                  <p:pic>
                    <p:nvPicPr>
                      <p:cNvPr id="16388" name="Object 4">
                        <a:extLst>
                          <a:ext uri="{FF2B5EF4-FFF2-40B4-BE49-F238E27FC236}">
                            <a16:creationId xmlns:a16="http://schemas.microsoft.com/office/drawing/2014/main" id="{E120D95D-E450-492A-B324-D066D994457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3414" y="639631"/>
                        <a:ext cx="1627187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>
            <a:extLst>
              <a:ext uri="{FF2B5EF4-FFF2-40B4-BE49-F238E27FC236}">
                <a16:creationId xmlns:a16="http://schemas.microsoft.com/office/drawing/2014/main" id="{69EFB4AB-C6E0-4357-8046-CEC20DEFF6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601597"/>
              </p:ext>
            </p:extLst>
          </p:nvPr>
        </p:nvGraphicFramePr>
        <p:xfrm>
          <a:off x="7143750" y="486218"/>
          <a:ext cx="23241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43000" imgH="469900" progId="Equation.DSMT4">
                  <p:embed/>
                </p:oleObj>
              </mc:Choice>
              <mc:Fallback>
                <p:oleObj name="Equation" r:id="rId8" imgW="1143000" imgH="469900" progId="Equation.DSMT4">
                  <p:embed/>
                  <p:pic>
                    <p:nvPicPr>
                      <p:cNvPr id="16389" name="Object 5">
                        <a:extLst>
                          <a:ext uri="{FF2B5EF4-FFF2-40B4-BE49-F238E27FC236}">
                            <a16:creationId xmlns:a16="http://schemas.microsoft.com/office/drawing/2014/main" id="{69EFB4AB-C6E0-4357-8046-CEC20DEFF6F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750" y="486218"/>
                        <a:ext cx="23241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3B3DB59A-3A95-436B-A42B-4411B7D3AE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2913" y="1261932"/>
            <a:ext cx="27305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altLang="en-US">
                <a:solidFill>
                  <a:srgbClr val="FF0000"/>
                </a:solidFill>
              </a:rPr>
              <a:t>Convert the expression to Log form:</a:t>
            </a:r>
          </a:p>
        </p:txBody>
      </p:sp>
      <p:graphicFrame>
        <p:nvGraphicFramePr>
          <p:cNvPr id="8" name="Object 15">
            <a:extLst>
              <a:ext uri="{FF2B5EF4-FFF2-40B4-BE49-F238E27FC236}">
                <a16:creationId xmlns:a16="http://schemas.microsoft.com/office/drawing/2014/main" id="{D9FD2691-C5FD-4653-8321-0980F2050E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0498425"/>
              </p:ext>
            </p:extLst>
          </p:nvPr>
        </p:nvGraphicFramePr>
        <p:xfrm>
          <a:off x="1712914" y="1849307"/>
          <a:ext cx="130492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47419" imgH="215806" progId="Equation.DSMT4">
                  <p:embed/>
                </p:oleObj>
              </mc:Choice>
              <mc:Fallback>
                <p:oleObj name="Equation" r:id="rId10" imgW="647419" imgH="215806" progId="Equation.DSMT4">
                  <p:embed/>
                  <p:pic>
                    <p:nvPicPr>
                      <p:cNvPr id="8" name="Object 15">
                        <a:extLst>
                          <a:ext uri="{FF2B5EF4-FFF2-40B4-BE49-F238E27FC236}">
                            <a16:creationId xmlns:a16="http://schemas.microsoft.com/office/drawing/2014/main" id="{D9FD2691-C5FD-4653-8321-0980F2050EC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2914" y="1849307"/>
                        <a:ext cx="1304925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5">
            <a:extLst>
              <a:ext uri="{FF2B5EF4-FFF2-40B4-BE49-F238E27FC236}">
                <a16:creationId xmlns:a16="http://schemas.microsoft.com/office/drawing/2014/main" id="{887CEB82-0962-47DF-A28C-FA629526CB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5884003"/>
              </p:ext>
            </p:extLst>
          </p:nvPr>
        </p:nvGraphicFramePr>
        <p:xfrm>
          <a:off x="3040064" y="1885820"/>
          <a:ext cx="1381125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85800" imgH="228600" progId="Equation.DSMT4">
                  <p:embed/>
                </p:oleObj>
              </mc:Choice>
              <mc:Fallback>
                <p:oleObj name="Equation" r:id="rId12" imgW="685800" imgH="228600" progId="Equation.DSMT4">
                  <p:embed/>
                  <p:pic>
                    <p:nvPicPr>
                      <p:cNvPr id="9" name="Object 15">
                        <a:extLst>
                          <a:ext uri="{FF2B5EF4-FFF2-40B4-BE49-F238E27FC236}">
                            <a16:creationId xmlns:a16="http://schemas.microsoft.com/office/drawing/2014/main" id="{887CEB82-0962-47DF-A28C-FA629526CB5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0064" y="1885820"/>
                        <a:ext cx="1381125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5">
            <a:extLst>
              <a:ext uri="{FF2B5EF4-FFF2-40B4-BE49-F238E27FC236}">
                <a16:creationId xmlns:a16="http://schemas.microsoft.com/office/drawing/2014/main" id="{9DA49D41-1E86-489C-8675-A01F458A71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5446574"/>
              </p:ext>
            </p:extLst>
          </p:nvPr>
        </p:nvGraphicFramePr>
        <p:xfrm>
          <a:off x="1812925" y="2462081"/>
          <a:ext cx="1970088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77900" imgH="228600" progId="Equation.DSMT4">
                  <p:embed/>
                </p:oleObj>
              </mc:Choice>
              <mc:Fallback>
                <p:oleObj name="Equation" r:id="rId14" imgW="977900" imgH="228600" progId="Equation.DSMT4">
                  <p:embed/>
                  <p:pic>
                    <p:nvPicPr>
                      <p:cNvPr id="10" name="Object 15">
                        <a:extLst>
                          <a:ext uri="{FF2B5EF4-FFF2-40B4-BE49-F238E27FC236}">
                            <a16:creationId xmlns:a16="http://schemas.microsoft.com/office/drawing/2014/main" id="{9DA49D41-1E86-489C-8675-A01F458A71D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2925" y="2462081"/>
                        <a:ext cx="1970088" cy="458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5">
            <a:extLst>
              <a:ext uri="{FF2B5EF4-FFF2-40B4-BE49-F238E27FC236}">
                <a16:creationId xmlns:a16="http://schemas.microsoft.com/office/drawing/2014/main" id="{DDD3144A-09E3-44F7-8A51-3ACC4BE6C2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6768857"/>
              </p:ext>
            </p:extLst>
          </p:nvPr>
        </p:nvGraphicFramePr>
        <p:xfrm>
          <a:off x="1889125" y="2968495"/>
          <a:ext cx="1893888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39800" imgH="457200" progId="Equation.DSMT4">
                  <p:embed/>
                </p:oleObj>
              </mc:Choice>
              <mc:Fallback>
                <p:oleObj name="Equation" r:id="rId16" imgW="939800" imgH="457200" progId="Equation.DSMT4">
                  <p:embed/>
                  <p:pic>
                    <p:nvPicPr>
                      <p:cNvPr id="11" name="Object 15">
                        <a:extLst>
                          <a:ext uri="{FF2B5EF4-FFF2-40B4-BE49-F238E27FC236}">
                            <a16:creationId xmlns:a16="http://schemas.microsoft.com/office/drawing/2014/main" id="{DDD3144A-09E3-44F7-8A51-3ACC4BE6C27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9125" y="2968495"/>
                        <a:ext cx="1893888" cy="917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5">
            <a:extLst>
              <a:ext uri="{FF2B5EF4-FFF2-40B4-BE49-F238E27FC236}">
                <a16:creationId xmlns:a16="http://schemas.microsoft.com/office/drawing/2014/main" id="{2879C9DA-E6B2-4D5F-B420-BC1AF24BAC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332445"/>
              </p:ext>
            </p:extLst>
          </p:nvPr>
        </p:nvGraphicFramePr>
        <p:xfrm>
          <a:off x="1606550" y="3886070"/>
          <a:ext cx="1741488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63225" imgH="457002" progId="Equation.DSMT4">
                  <p:embed/>
                </p:oleObj>
              </mc:Choice>
              <mc:Fallback>
                <p:oleObj name="Equation" r:id="rId18" imgW="863225" imgH="457002" progId="Equation.DSMT4">
                  <p:embed/>
                  <p:pic>
                    <p:nvPicPr>
                      <p:cNvPr id="12" name="Object 15">
                        <a:extLst>
                          <a:ext uri="{FF2B5EF4-FFF2-40B4-BE49-F238E27FC236}">
                            <a16:creationId xmlns:a16="http://schemas.microsoft.com/office/drawing/2014/main" id="{2879C9DA-E6B2-4D5F-B420-BC1AF24BAC0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6550" y="3886070"/>
                        <a:ext cx="1741488" cy="917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5">
            <a:extLst>
              <a:ext uri="{FF2B5EF4-FFF2-40B4-BE49-F238E27FC236}">
                <a16:creationId xmlns:a16="http://schemas.microsoft.com/office/drawing/2014/main" id="{213B806D-DE4E-45A5-BCDC-1438BEC304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9753227"/>
              </p:ext>
            </p:extLst>
          </p:nvPr>
        </p:nvGraphicFramePr>
        <p:xfrm>
          <a:off x="4678364" y="1379406"/>
          <a:ext cx="2071687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028700" imgH="228600" progId="Equation.DSMT4">
                  <p:embed/>
                </p:oleObj>
              </mc:Choice>
              <mc:Fallback>
                <p:oleObj name="Equation" r:id="rId20" imgW="1028700" imgH="228600" progId="Equation.DSMT4">
                  <p:embed/>
                  <p:pic>
                    <p:nvPicPr>
                      <p:cNvPr id="13" name="Object 15">
                        <a:extLst>
                          <a:ext uri="{FF2B5EF4-FFF2-40B4-BE49-F238E27FC236}">
                            <a16:creationId xmlns:a16="http://schemas.microsoft.com/office/drawing/2014/main" id="{213B806D-DE4E-45A5-BCDC-1438BEC304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8364" y="1379406"/>
                        <a:ext cx="2071687" cy="458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5">
            <a:extLst>
              <a:ext uri="{FF2B5EF4-FFF2-40B4-BE49-F238E27FC236}">
                <a16:creationId xmlns:a16="http://schemas.microsoft.com/office/drawing/2014/main" id="{4A01560F-AF7B-4429-B6B6-382DE8CCF2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837110"/>
              </p:ext>
            </p:extLst>
          </p:nvPr>
        </p:nvGraphicFramePr>
        <p:xfrm>
          <a:off x="4740275" y="1885820"/>
          <a:ext cx="1995488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990600" imgH="457200" progId="Equation.DSMT4">
                  <p:embed/>
                </p:oleObj>
              </mc:Choice>
              <mc:Fallback>
                <p:oleObj name="Equation" r:id="rId22" imgW="990600" imgH="457200" progId="Equation.DSMT4">
                  <p:embed/>
                  <p:pic>
                    <p:nvPicPr>
                      <p:cNvPr id="14" name="Object 15">
                        <a:extLst>
                          <a:ext uri="{FF2B5EF4-FFF2-40B4-BE49-F238E27FC236}">
                            <a16:creationId xmlns:a16="http://schemas.microsoft.com/office/drawing/2014/main" id="{4A01560F-AF7B-4429-B6B6-382DE8CCF2A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0275" y="1885820"/>
                        <a:ext cx="1995488" cy="917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5">
            <a:extLst>
              <a:ext uri="{FF2B5EF4-FFF2-40B4-BE49-F238E27FC236}">
                <a16:creationId xmlns:a16="http://schemas.microsoft.com/office/drawing/2014/main" id="{42426D6D-2030-4F54-BA93-78DD4CC344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50176"/>
              </p:ext>
            </p:extLst>
          </p:nvPr>
        </p:nvGraphicFramePr>
        <p:xfrm>
          <a:off x="4264026" y="2851020"/>
          <a:ext cx="1997075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990600" imgH="457200" progId="Equation.DSMT4">
                  <p:embed/>
                </p:oleObj>
              </mc:Choice>
              <mc:Fallback>
                <p:oleObj name="Equation" r:id="rId24" imgW="990600" imgH="457200" progId="Equation.DSMT4">
                  <p:embed/>
                  <p:pic>
                    <p:nvPicPr>
                      <p:cNvPr id="15" name="Object 15">
                        <a:extLst>
                          <a:ext uri="{FF2B5EF4-FFF2-40B4-BE49-F238E27FC236}">
                            <a16:creationId xmlns:a16="http://schemas.microsoft.com/office/drawing/2014/main" id="{42426D6D-2030-4F54-BA93-78DD4CC3447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4026" y="2851020"/>
                        <a:ext cx="1997075" cy="917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D785243F-4D56-4187-B150-3E143ADC02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4867732"/>
              </p:ext>
            </p:extLst>
          </p:nvPr>
        </p:nvGraphicFramePr>
        <p:xfrm>
          <a:off x="4124326" y="3909882"/>
          <a:ext cx="1971675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977900" imgH="457200" progId="Equation.DSMT4">
                  <p:embed/>
                </p:oleObj>
              </mc:Choice>
              <mc:Fallback>
                <p:oleObj name="Equation" r:id="rId26" imgW="977900" imgH="4572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D785243F-4D56-4187-B150-3E143ADC02B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4326" y="3909882"/>
                        <a:ext cx="1971675" cy="917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4D549F08-DC02-4720-B353-812D859AA3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3047455"/>
              </p:ext>
            </p:extLst>
          </p:nvPr>
        </p:nvGraphicFramePr>
        <p:xfrm>
          <a:off x="3816350" y="4989382"/>
          <a:ext cx="2254250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117600" imgH="457200" progId="Equation.DSMT4">
                  <p:embed/>
                </p:oleObj>
              </mc:Choice>
              <mc:Fallback>
                <p:oleObj name="Equation" r:id="rId28" imgW="1117600" imgH="45720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4D549F08-DC02-4720-B353-812D859AA3F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6350" y="4989382"/>
                        <a:ext cx="2254250" cy="917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34193DCF-96C0-498F-A86B-7C09F013CD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7414" y="1355595"/>
            <a:ext cx="30575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altLang="en-US" dirty="0">
                <a:solidFill>
                  <a:srgbClr val="FF0000"/>
                </a:solidFill>
              </a:rPr>
              <a:t>Simplify the equation first</a:t>
            </a:r>
          </a:p>
        </p:txBody>
      </p:sp>
      <p:graphicFrame>
        <p:nvGraphicFramePr>
          <p:cNvPr id="16402" name="Object 18">
            <a:extLst>
              <a:ext uri="{FF2B5EF4-FFF2-40B4-BE49-F238E27FC236}">
                <a16:creationId xmlns:a16="http://schemas.microsoft.com/office/drawing/2014/main" id="{5157FF3E-85EF-4317-90CE-73F349D994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1633537"/>
              </p:ext>
            </p:extLst>
          </p:nvPr>
        </p:nvGraphicFramePr>
        <p:xfrm>
          <a:off x="7748589" y="1681031"/>
          <a:ext cx="1601787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787058" imgH="304668" progId="Equation.DSMT4">
                  <p:embed/>
                </p:oleObj>
              </mc:Choice>
              <mc:Fallback>
                <p:oleObj name="Equation" r:id="rId30" imgW="787058" imgH="304668" progId="Equation.DSMT4">
                  <p:embed/>
                  <p:pic>
                    <p:nvPicPr>
                      <p:cNvPr id="16402" name="Object 18">
                        <a:extLst>
                          <a:ext uri="{FF2B5EF4-FFF2-40B4-BE49-F238E27FC236}">
                            <a16:creationId xmlns:a16="http://schemas.microsoft.com/office/drawing/2014/main" id="{5157FF3E-85EF-4317-90CE-73F349D994C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8589" y="1681031"/>
                        <a:ext cx="1601787" cy="617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3" name="Object 19">
            <a:extLst>
              <a:ext uri="{FF2B5EF4-FFF2-40B4-BE49-F238E27FC236}">
                <a16:creationId xmlns:a16="http://schemas.microsoft.com/office/drawing/2014/main" id="{AB4C9E99-D007-4110-B09A-DB7DE0F046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1899840"/>
              </p:ext>
            </p:extLst>
          </p:nvPr>
        </p:nvGraphicFramePr>
        <p:xfrm>
          <a:off x="8032751" y="2308094"/>
          <a:ext cx="1317625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647700" imgH="190500" progId="Equation.DSMT4">
                  <p:embed/>
                </p:oleObj>
              </mc:Choice>
              <mc:Fallback>
                <p:oleObj name="Equation" r:id="rId32" imgW="647700" imgH="190500" progId="Equation.DSMT4">
                  <p:embed/>
                  <p:pic>
                    <p:nvPicPr>
                      <p:cNvPr id="16403" name="Object 19">
                        <a:extLst>
                          <a:ext uri="{FF2B5EF4-FFF2-40B4-BE49-F238E27FC236}">
                            <a16:creationId xmlns:a16="http://schemas.microsoft.com/office/drawing/2014/main" id="{AB4C9E99-D007-4110-B09A-DB7DE0F0460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32751" y="2308094"/>
                        <a:ext cx="1317625" cy="38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5">
            <a:extLst>
              <a:ext uri="{FF2B5EF4-FFF2-40B4-BE49-F238E27FC236}">
                <a16:creationId xmlns:a16="http://schemas.microsoft.com/office/drawing/2014/main" id="{BB06E1AF-C52B-458D-B049-552F36D7EC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1180228"/>
              </p:ext>
            </p:extLst>
          </p:nvPr>
        </p:nvGraphicFramePr>
        <p:xfrm>
          <a:off x="7908925" y="2809745"/>
          <a:ext cx="2147888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066800" imgH="457200" progId="Equation.DSMT4">
                  <p:embed/>
                </p:oleObj>
              </mc:Choice>
              <mc:Fallback>
                <p:oleObj name="Equation" r:id="rId34" imgW="1066800" imgH="457200" progId="Equation.DSMT4">
                  <p:embed/>
                  <p:pic>
                    <p:nvPicPr>
                      <p:cNvPr id="21" name="Object 15">
                        <a:extLst>
                          <a:ext uri="{FF2B5EF4-FFF2-40B4-BE49-F238E27FC236}">
                            <a16:creationId xmlns:a16="http://schemas.microsoft.com/office/drawing/2014/main" id="{BB06E1AF-C52B-458D-B049-552F36D7EC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08925" y="2809745"/>
                        <a:ext cx="2147888" cy="917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5">
            <a:extLst>
              <a:ext uri="{FF2B5EF4-FFF2-40B4-BE49-F238E27FC236}">
                <a16:creationId xmlns:a16="http://schemas.microsoft.com/office/drawing/2014/main" id="{821C98C4-7327-4E3A-840E-82767EDB44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0695647"/>
              </p:ext>
            </p:extLst>
          </p:nvPr>
        </p:nvGraphicFramePr>
        <p:xfrm>
          <a:off x="7383464" y="3754307"/>
          <a:ext cx="2147887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066800" imgH="457200" progId="Equation.DSMT4">
                  <p:embed/>
                </p:oleObj>
              </mc:Choice>
              <mc:Fallback>
                <p:oleObj name="Equation" r:id="rId36" imgW="1066800" imgH="457200" progId="Equation.DSMT4">
                  <p:embed/>
                  <p:pic>
                    <p:nvPicPr>
                      <p:cNvPr id="22" name="Object 15">
                        <a:extLst>
                          <a:ext uri="{FF2B5EF4-FFF2-40B4-BE49-F238E27FC236}">
                            <a16:creationId xmlns:a16="http://schemas.microsoft.com/office/drawing/2014/main" id="{821C98C4-7327-4E3A-840E-82767EDB440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3464" y="3754307"/>
                        <a:ext cx="2147887" cy="917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E6D80-925C-4073-A582-15928B993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1818" y="157685"/>
            <a:ext cx="7467600" cy="452726"/>
          </a:xfrm>
        </p:spPr>
        <p:txBody>
          <a:bodyPr>
            <a:normAutofit/>
          </a:bodyPr>
          <a:lstStyle/>
          <a:p>
            <a:r>
              <a:rPr lang="en-CA" sz="2300" dirty="0"/>
              <a:t>Logarithm Rules: Part 2/3 </a:t>
            </a:r>
          </a:p>
        </p:txBody>
      </p:sp>
      <p:graphicFrame>
        <p:nvGraphicFramePr>
          <p:cNvPr id="4" name="Object 12">
            <a:extLst>
              <a:ext uri="{FF2B5EF4-FFF2-40B4-BE49-F238E27FC236}">
                <a16:creationId xmlns:a16="http://schemas.microsoft.com/office/drawing/2014/main" id="{005D51DC-33A7-4DB0-A942-F184B4D151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7616282"/>
              </p:ext>
            </p:extLst>
          </p:nvPr>
        </p:nvGraphicFramePr>
        <p:xfrm>
          <a:off x="1981201" y="712400"/>
          <a:ext cx="2105891" cy="6686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99753" imgH="253890" progId="Equation.DSMT4">
                  <p:embed/>
                </p:oleObj>
              </mc:Choice>
              <mc:Fallback>
                <p:oleObj name="Equation" r:id="rId4" imgW="799753" imgH="253890" progId="Equation.DSMT4">
                  <p:embed/>
                  <p:pic>
                    <p:nvPicPr>
                      <p:cNvPr id="4" name="Object 12">
                        <a:extLst>
                          <a:ext uri="{FF2B5EF4-FFF2-40B4-BE49-F238E27FC236}">
                            <a16:creationId xmlns:a16="http://schemas.microsoft.com/office/drawing/2014/main" id="{005D51DC-33A7-4DB0-A942-F184B4D1515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1" y="712400"/>
                        <a:ext cx="2105891" cy="668643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14">
            <a:extLst>
              <a:ext uri="{FF2B5EF4-FFF2-40B4-BE49-F238E27FC236}">
                <a16:creationId xmlns:a16="http://schemas.microsoft.com/office/drawing/2014/main" id="{9F576CBA-E057-4C47-8392-65BB0D8424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7802" y="712399"/>
            <a:ext cx="312636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/>
              <a:t>If the “</a:t>
            </a:r>
            <a:r>
              <a:rPr lang="en-CA" altLang="en-US" sz="1800" i="1" dirty="0"/>
              <a:t>Base</a:t>
            </a:r>
            <a:r>
              <a:rPr lang="en-CA" altLang="en-US" sz="1800" dirty="0"/>
              <a:t>” and the “</a:t>
            </a:r>
            <a:r>
              <a:rPr lang="en-CA" altLang="en-US" sz="1800" i="1" dirty="0"/>
              <a:t>Number</a:t>
            </a:r>
            <a:r>
              <a:rPr lang="en-CA" altLang="en-US" sz="1800" dirty="0"/>
              <a:t>” have the same value</a:t>
            </a:r>
          </a:p>
        </p:txBody>
      </p:sp>
      <p:sp>
        <p:nvSpPr>
          <p:cNvPr id="6" name="TextBox 20">
            <a:extLst>
              <a:ext uri="{FF2B5EF4-FFF2-40B4-BE49-F238E27FC236}">
                <a16:creationId xmlns:a16="http://schemas.microsoft.com/office/drawing/2014/main" id="{FE363E9F-A676-4B53-A4D7-4EE078610E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7283" y="1635729"/>
            <a:ext cx="33274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/>
              <a:t>Then the “</a:t>
            </a:r>
            <a:r>
              <a:rPr lang="en-CA" altLang="en-US" sz="1800" i="1"/>
              <a:t>Exponent</a:t>
            </a:r>
            <a:r>
              <a:rPr lang="en-CA" altLang="en-US" sz="1800"/>
              <a:t>” and the </a:t>
            </a:r>
            <a:br>
              <a:rPr lang="en-CA" altLang="en-US" sz="1800"/>
            </a:br>
            <a:r>
              <a:rPr lang="en-CA" altLang="en-US" sz="1800"/>
              <a:t>“</a:t>
            </a:r>
            <a:r>
              <a:rPr lang="en-CA" altLang="en-US" sz="1800" i="1"/>
              <a:t>Logarithm</a:t>
            </a:r>
            <a:r>
              <a:rPr lang="en-CA" altLang="en-US" sz="1800"/>
              <a:t>” will be equal</a:t>
            </a:r>
          </a:p>
        </p:txBody>
      </p:sp>
      <p:graphicFrame>
        <p:nvGraphicFramePr>
          <p:cNvPr id="8" name="Object 15">
            <a:extLst>
              <a:ext uri="{FF2B5EF4-FFF2-40B4-BE49-F238E27FC236}">
                <a16:creationId xmlns:a16="http://schemas.microsoft.com/office/drawing/2014/main" id="{3F006877-1EE7-4F20-AA0A-A274A7B99D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8606478"/>
              </p:ext>
            </p:extLst>
          </p:nvPr>
        </p:nvGraphicFramePr>
        <p:xfrm>
          <a:off x="7354167" y="429901"/>
          <a:ext cx="1381125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85800" imgH="228600" progId="Equation.DSMT4">
                  <p:embed/>
                </p:oleObj>
              </mc:Choice>
              <mc:Fallback>
                <p:oleObj name="Equation" r:id="rId6" imgW="685800" imgH="228600" progId="Equation.DSMT4">
                  <p:embed/>
                  <p:pic>
                    <p:nvPicPr>
                      <p:cNvPr id="8" name="Object 15">
                        <a:extLst>
                          <a:ext uri="{FF2B5EF4-FFF2-40B4-BE49-F238E27FC236}">
                            <a16:creationId xmlns:a16="http://schemas.microsoft.com/office/drawing/2014/main" id="{3F006877-1EE7-4F20-AA0A-A274A7B99DA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4167" y="429901"/>
                        <a:ext cx="1381125" cy="458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5">
            <a:extLst>
              <a:ext uri="{FF2B5EF4-FFF2-40B4-BE49-F238E27FC236}">
                <a16:creationId xmlns:a16="http://schemas.microsoft.com/office/drawing/2014/main" id="{20D92ED3-FF13-47D4-9A3D-6701995800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1412167"/>
              </p:ext>
            </p:extLst>
          </p:nvPr>
        </p:nvGraphicFramePr>
        <p:xfrm>
          <a:off x="7692305" y="888687"/>
          <a:ext cx="1201737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96880" imgH="253800" progId="Equation.DSMT4">
                  <p:embed/>
                </p:oleObj>
              </mc:Choice>
              <mc:Fallback>
                <p:oleObj name="Equation" r:id="rId8" imgW="596880" imgH="253800" progId="Equation.DSMT4">
                  <p:embed/>
                  <p:pic>
                    <p:nvPicPr>
                      <p:cNvPr id="9" name="Object 15">
                        <a:extLst>
                          <a:ext uri="{FF2B5EF4-FFF2-40B4-BE49-F238E27FC236}">
                            <a16:creationId xmlns:a16="http://schemas.microsoft.com/office/drawing/2014/main" id="{20D92ED3-FF13-47D4-9A3D-6701995800A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2305" y="888687"/>
                        <a:ext cx="1201737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5">
            <a:extLst>
              <a:ext uri="{FF2B5EF4-FFF2-40B4-BE49-F238E27FC236}">
                <a16:creationId xmlns:a16="http://schemas.microsoft.com/office/drawing/2014/main" id="{4006EF50-6A22-4A17-825E-66627D3F77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3695213"/>
              </p:ext>
            </p:extLst>
          </p:nvPr>
        </p:nvGraphicFramePr>
        <p:xfrm>
          <a:off x="7657381" y="1398444"/>
          <a:ext cx="1150937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71320" imgH="469800" progId="Equation.DSMT4">
                  <p:embed/>
                </p:oleObj>
              </mc:Choice>
              <mc:Fallback>
                <p:oleObj name="Equation" r:id="rId10" imgW="571320" imgH="469800" progId="Equation.DSMT4">
                  <p:embed/>
                  <p:pic>
                    <p:nvPicPr>
                      <p:cNvPr id="10" name="Object 15">
                        <a:extLst>
                          <a:ext uri="{FF2B5EF4-FFF2-40B4-BE49-F238E27FC236}">
                            <a16:creationId xmlns:a16="http://schemas.microsoft.com/office/drawing/2014/main" id="{4006EF50-6A22-4A17-825E-66627D3F77F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57381" y="1398444"/>
                        <a:ext cx="1150937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5">
            <a:extLst>
              <a:ext uri="{FF2B5EF4-FFF2-40B4-BE49-F238E27FC236}">
                <a16:creationId xmlns:a16="http://schemas.microsoft.com/office/drawing/2014/main" id="{236917A5-A64D-4137-B974-BF3EDC80CF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9011911"/>
              </p:ext>
            </p:extLst>
          </p:nvPr>
        </p:nvGraphicFramePr>
        <p:xfrm>
          <a:off x="8811565" y="1423844"/>
          <a:ext cx="1431925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11000" imgH="457200" progId="Equation.DSMT4">
                  <p:embed/>
                </p:oleObj>
              </mc:Choice>
              <mc:Fallback>
                <p:oleObj name="Equation" r:id="rId12" imgW="711000" imgH="457200" progId="Equation.DSMT4">
                  <p:embed/>
                  <p:pic>
                    <p:nvPicPr>
                      <p:cNvPr id="11" name="Object 15">
                        <a:extLst>
                          <a:ext uri="{FF2B5EF4-FFF2-40B4-BE49-F238E27FC236}">
                            <a16:creationId xmlns:a16="http://schemas.microsoft.com/office/drawing/2014/main" id="{236917A5-A64D-4137-B974-BF3EDC80CF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11565" y="1423844"/>
                        <a:ext cx="1431925" cy="917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5">
            <a:extLst>
              <a:ext uri="{FF2B5EF4-FFF2-40B4-BE49-F238E27FC236}">
                <a16:creationId xmlns:a16="http://schemas.microsoft.com/office/drawing/2014/main" id="{C3CBE507-2591-4F57-947B-01E3A07EAE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6467088"/>
              </p:ext>
            </p:extLst>
          </p:nvPr>
        </p:nvGraphicFramePr>
        <p:xfrm>
          <a:off x="7654134" y="2341418"/>
          <a:ext cx="511175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53800" imgH="164880" progId="Equation.DSMT4">
                  <p:embed/>
                </p:oleObj>
              </mc:Choice>
              <mc:Fallback>
                <p:oleObj name="Equation" r:id="rId14" imgW="253800" imgH="164880" progId="Equation.DSMT4">
                  <p:embed/>
                  <p:pic>
                    <p:nvPicPr>
                      <p:cNvPr id="12" name="Object 15">
                        <a:extLst>
                          <a:ext uri="{FF2B5EF4-FFF2-40B4-BE49-F238E27FC236}">
                            <a16:creationId xmlns:a16="http://schemas.microsoft.com/office/drawing/2014/main" id="{C3CBE507-2591-4F57-947B-01E3A07EAE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54134" y="2341418"/>
                        <a:ext cx="511175" cy="331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A4E57F84-5A65-45F7-8F59-0ACD9EC5C8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0506036"/>
              </p:ext>
            </p:extLst>
          </p:nvPr>
        </p:nvGraphicFramePr>
        <p:xfrm>
          <a:off x="1981201" y="1466130"/>
          <a:ext cx="1440177" cy="336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61760" imgH="177480" progId="Equation.DSMT4">
                  <p:embed/>
                </p:oleObj>
              </mc:Choice>
              <mc:Fallback>
                <p:oleObj name="Equation" r:id="rId16" imgW="761760" imgH="177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A4E57F84-5A65-45F7-8F59-0ACD9EC5C8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1" y="1466130"/>
                        <a:ext cx="1440177" cy="33611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>
            <a:extLst>
              <a:ext uri="{FF2B5EF4-FFF2-40B4-BE49-F238E27FC236}">
                <a16:creationId xmlns:a16="http://schemas.microsoft.com/office/drawing/2014/main" id="{2C49AD72-4156-4475-A827-6069F6B698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0634528"/>
              </p:ext>
            </p:extLst>
          </p:nvPr>
        </p:nvGraphicFramePr>
        <p:xfrm>
          <a:off x="1711038" y="2771883"/>
          <a:ext cx="3630613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256755" imgH="253890" progId="Equation.DSMT4">
                  <p:embed/>
                </p:oleObj>
              </mc:Choice>
              <mc:Fallback>
                <p:oleObj name="Equation" r:id="rId18" imgW="1256755" imgH="253890" progId="Equation.DSMT4">
                  <p:embed/>
                  <p:pic>
                    <p:nvPicPr>
                      <p:cNvPr id="14" name="Object 2">
                        <a:extLst>
                          <a:ext uri="{FF2B5EF4-FFF2-40B4-BE49-F238E27FC236}">
                            <a16:creationId xmlns:a16="http://schemas.microsoft.com/office/drawing/2014/main" id="{2C49AD72-4156-4475-A827-6069F6B698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1038" y="2771883"/>
                        <a:ext cx="3630613" cy="7334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8">
            <a:extLst>
              <a:ext uri="{FF2B5EF4-FFF2-40B4-BE49-F238E27FC236}">
                <a16:creationId xmlns:a16="http://schemas.microsoft.com/office/drawing/2014/main" id="{E6AAB6A4-25AE-4881-B15B-120DC3CF73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0668086"/>
              </p:ext>
            </p:extLst>
          </p:nvPr>
        </p:nvGraphicFramePr>
        <p:xfrm>
          <a:off x="3960525" y="2859195"/>
          <a:ext cx="13208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57200" imgH="228600" progId="Equation.DSMT4">
                  <p:embed/>
                </p:oleObj>
              </mc:Choice>
              <mc:Fallback>
                <p:oleObj name="Equation" r:id="rId20" imgW="457200" imgH="228600" progId="Equation.DSMT4">
                  <p:embed/>
                  <p:pic>
                    <p:nvPicPr>
                      <p:cNvPr id="15" name="Object 8">
                        <a:extLst>
                          <a:ext uri="{FF2B5EF4-FFF2-40B4-BE49-F238E27FC236}">
                            <a16:creationId xmlns:a16="http://schemas.microsoft.com/office/drawing/2014/main" id="{E6AAB6A4-25AE-4881-B15B-120DC3CF73B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0525" y="2859195"/>
                        <a:ext cx="13208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>
            <a:extLst>
              <a:ext uri="{FF2B5EF4-FFF2-40B4-BE49-F238E27FC236}">
                <a16:creationId xmlns:a16="http://schemas.microsoft.com/office/drawing/2014/main" id="{1C7CCEED-4449-4E59-904F-26B0FEDBCF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5145674"/>
              </p:ext>
            </p:extLst>
          </p:nvPr>
        </p:nvGraphicFramePr>
        <p:xfrm>
          <a:off x="3565237" y="2938571"/>
          <a:ext cx="522288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26835" imgH="139518" progId="Equation.DSMT4">
                  <p:embed/>
                </p:oleObj>
              </mc:Choice>
              <mc:Fallback>
                <p:oleObj name="Equation" r:id="rId22" imgW="126835" imgH="139518" progId="Equation.DSMT4">
                  <p:embed/>
                  <p:pic>
                    <p:nvPicPr>
                      <p:cNvPr id="16" name="Object 10">
                        <a:extLst>
                          <a:ext uri="{FF2B5EF4-FFF2-40B4-BE49-F238E27FC236}">
                            <a16:creationId xmlns:a16="http://schemas.microsoft.com/office/drawing/2014/main" id="{1C7CCEED-4449-4E59-904F-26B0FEDBCFC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5237" y="2938571"/>
                        <a:ext cx="522288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Arc 16">
            <a:extLst>
              <a:ext uri="{FF2B5EF4-FFF2-40B4-BE49-F238E27FC236}">
                <a16:creationId xmlns:a16="http://schemas.microsoft.com/office/drawing/2014/main" id="{682DB85D-CCFC-4323-9F74-4D2450C61AC0}"/>
              </a:ext>
            </a:extLst>
          </p:cNvPr>
          <p:cNvSpPr/>
          <p:nvPr/>
        </p:nvSpPr>
        <p:spPr>
          <a:xfrm>
            <a:off x="3042951" y="2617896"/>
            <a:ext cx="784225" cy="885825"/>
          </a:xfrm>
          <a:prstGeom prst="arc">
            <a:avLst>
              <a:gd name="adj1" fmla="val 12442665"/>
              <a:gd name="adj2" fmla="val 20757824"/>
            </a:avLst>
          </a:prstGeom>
          <a:ln w="25400">
            <a:solidFill>
              <a:srgbClr val="0070C0"/>
            </a:solidFill>
            <a:prstDash val="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B157453-B24D-48B1-85C7-AA0BBB6357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0250" y="2695682"/>
            <a:ext cx="4622800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i="1" dirty="0">
                <a:latin typeface="Arial" panose="020B0604020202020204" pitchFamily="34" charset="0"/>
              </a:rPr>
              <a:t>“If an </a:t>
            </a:r>
            <a:r>
              <a:rPr lang="en-CA" altLang="en-US" sz="1800" i="1" dirty="0">
                <a:solidFill>
                  <a:srgbClr val="FF0000"/>
                </a:solidFill>
                <a:latin typeface="Arial" panose="020B0604020202020204" pitchFamily="34" charset="0"/>
              </a:rPr>
              <a:t>exponent</a:t>
            </a:r>
            <a:r>
              <a:rPr lang="en-CA" altLang="en-US" sz="1800" i="1" dirty="0">
                <a:latin typeface="Arial" panose="020B0604020202020204" pitchFamily="34" charset="0"/>
              </a:rPr>
              <a:t> appears in the logarithm, </a:t>
            </a:r>
            <a:br>
              <a:rPr lang="en-CA" altLang="en-US" sz="1800" i="1" dirty="0">
                <a:latin typeface="Arial" panose="020B0604020202020204" pitchFamily="34" charset="0"/>
              </a:rPr>
            </a:br>
            <a:r>
              <a:rPr lang="en-CA" altLang="en-US" sz="1800" i="1" dirty="0">
                <a:latin typeface="Arial" panose="020B0604020202020204" pitchFamily="34" charset="0"/>
              </a:rPr>
              <a:t>you can move it to the </a:t>
            </a:r>
            <a:r>
              <a:rPr lang="en-CA" altLang="en-US" sz="1800" i="1" dirty="0">
                <a:solidFill>
                  <a:srgbClr val="FF0000"/>
                </a:solidFill>
                <a:latin typeface="Arial" panose="020B0604020202020204" pitchFamily="34" charset="0"/>
              </a:rPr>
              <a:t>front</a:t>
            </a:r>
            <a:r>
              <a:rPr lang="en-CA" altLang="en-US" sz="1800" i="1" dirty="0">
                <a:latin typeface="Arial" panose="020B0604020202020204" pitchFamily="34" charset="0"/>
              </a:rPr>
              <a:t> of the logarithm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i="1" dirty="0">
                <a:latin typeface="Arial" panose="020B0604020202020204" pitchFamily="34" charset="0"/>
              </a:rPr>
              <a:t>and </a:t>
            </a:r>
            <a:r>
              <a:rPr lang="en-CA" altLang="en-US" sz="1800" i="1" dirty="0">
                <a:solidFill>
                  <a:srgbClr val="FF0000"/>
                </a:solidFill>
                <a:latin typeface="Arial" panose="020B0604020202020204" pitchFamily="34" charset="0"/>
              </a:rPr>
              <a:t>multiply</a:t>
            </a:r>
            <a:r>
              <a:rPr lang="en-CA" altLang="en-US" sz="1800" i="1" dirty="0">
                <a:latin typeface="Arial" panose="020B0604020202020204" pitchFamily="34" charset="0"/>
              </a:rPr>
              <a:t> them”</a:t>
            </a:r>
          </a:p>
        </p:txBody>
      </p:sp>
      <p:graphicFrame>
        <p:nvGraphicFramePr>
          <p:cNvPr id="19" name="Object 2">
            <a:extLst>
              <a:ext uri="{FF2B5EF4-FFF2-40B4-BE49-F238E27FC236}">
                <a16:creationId xmlns:a16="http://schemas.microsoft.com/office/drawing/2014/main" id="{315D0933-3754-43E1-BC23-A350892FEC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3807622"/>
              </p:ext>
            </p:extLst>
          </p:nvPr>
        </p:nvGraphicFramePr>
        <p:xfrm>
          <a:off x="1740911" y="4962297"/>
          <a:ext cx="4348162" cy="868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397000" imgH="279400" progId="Equation.DSMT4">
                  <p:embed/>
                </p:oleObj>
              </mc:Choice>
              <mc:Fallback>
                <p:oleObj name="Equation" r:id="rId24" imgW="1397000" imgH="279400" progId="Equation.DSMT4">
                  <p:embed/>
                  <p:pic>
                    <p:nvPicPr>
                      <p:cNvPr id="19" name="Object 2">
                        <a:extLst>
                          <a:ext uri="{FF2B5EF4-FFF2-40B4-BE49-F238E27FC236}">
                            <a16:creationId xmlns:a16="http://schemas.microsoft.com/office/drawing/2014/main" id="{315D0933-3754-43E1-BC23-A350892FEC8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0911" y="4962297"/>
                        <a:ext cx="4348162" cy="868362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3">
            <a:extLst>
              <a:ext uri="{FF2B5EF4-FFF2-40B4-BE49-F238E27FC236}">
                <a16:creationId xmlns:a16="http://schemas.microsoft.com/office/drawing/2014/main" id="{E8E2CEB7-5355-445F-9D4A-00CE138D84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3224954"/>
              </p:ext>
            </p:extLst>
          </p:nvPr>
        </p:nvGraphicFramePr>
        <p:xfrm>
          <a:off x="4534911" y="5114697"/>
          <a:ext cx="13208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457200" imgH="228600" progId="Equation.DSMT4">
                  <p:embed/>
                </p:oleObj>
              </mc:Choice>
              <mc:Fallback>
                <p:oleObj name="Equation" r:id="rId26" imgW="457200" imgH="228600" progId="Equation.DSMT4">
                  <p:embed/>
                  <p:pic>
                    <p:nvPicPr>
                      <p:cNvPr id="20" name="Object 3">
                        <a:extLst>
                          <a:ext uri="{FF2B5EF4-FFF2-40B4-BE49-F238E27FC236}">
                            <a16:creationId xmlns:a16="http://schemas.microsoft.com/office/drawing/2014/main" id="{E8E2CEB7-5355-445F-9D4A-00CE138D84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4911" y="5114697"/>
                        <a:ext cx="13208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4">
            <a:extLst>
              <a:ext uri="{FF2B5EF4-FFF2-40B4-BE49-F238E27FC236}">
                <a16:creationId xmlns:a16="http://schemas.microsoft.com/office/drawing/2014/main" id="{6DDB4B7C-2149-4BA7-BCED-384D6FD309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7631877"/>
              </p:ext>
            </p:extLst>
          </p:nvPr>
        </p:nvGraphicFramePr>
        <p:xfrm>
          <a:off x="4028499" y="4941659"/>
          <a:ext cx="627063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52334" imgH="241195" progId="Equation.DSMT4">
                  <p:embed/>
                </p:oleObj>
              </mc:Choice>
              <mc:Fallback>
                <p:oleObj name="Equation" r:id="rId27" imgW="152334" imgH="241195" progId="Equation.DSMT4">
                  <p:embed/>
                  <p:pic>
                    <p:nvPicPr>
                      <p:cNvPr id="21" name="Object 4">
                        <a:extLst>
                          <a:ext uri="{FF2B5EF4-FFF2-40B4-BE49-F238E27FC236}">
                            <a16:creationId xmlns:a16="http://schemas.microsoft.com/office/drawing/2014/main" id="{6DDB4B7C-2149-4BA7-BCED-384D6FD3090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8499" y="4941659"/>
                        <a:ext cx="627063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Arc 21">
            <a:extLst>
              <a:ext uri="{FF2B5EF4-FFF2-40B4-BE49-F238E27FC236}">
                <a16:creationId xmlns:a16="http://schemas.microsoft.com/office/drawing/2014/main" id="{542219C5-2682-4D3B-840B-7D1D4D49656C}"/>
              </a:ext>
            </a:extLst>
          </p:cNvPr>
          <p:cNvSpPr/>
          <p:nvPr/>
        </p:nvSpPr>
        <p:spPr>
          <a:xfrm>
            <a:off x="3472874" y="4757510"/>
            <a:ext cx="784225" cy="885825"/>
          </a:xfrm>
          <a:prstGeom prst="arc">
            <a:avLst>
              <a:gd name="adj1" fmla="val 12442665"/>
              <a:gd name="adj2" fmla="val 20757824"/>
            </a:avLst>
          </a:prstGeom>
          <a:ln w="25400">
            <a:solidFill>
              <a:srgbClr val="0070C0"/>
            </a:solidFill>
            <a:prstDash val="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3" name="Arc 22">
            <a:extLst>
              <a:ext uri="{FF2B5EF4-FFF2-40B4-BE49-F238E27FC236}">
                <a16:creationId xmlns:a16="http://schemas.microsoft.com/office/drawing/2014/main" id="{B1BC26D5-B854-4C0F-8F36-AA3C0F02F659}"/>
              </a:ext>
            </a:extLst>
          </p:cNvPr>
          <p:cNvSpPr/>
          <p:nvPr/>
        </p:nvSpPr>
        <p:spPr>
          <a:xfrm flipV="1">
            <a:off x="2826761" y="5025798"/>
            <a:ext cx="1530350" cy="885825"/>
          </a:xfrm>
          <a:prstGeom prst="arc">
            <a:avLst>
              <a:gd name="adj1" fmla="val 11660745"/>
              <a:gd name="adj2" fmla="val 20336405"/>
            </a:avLst>
          </a:prstGeom>
          <a:ln w="25400">
            <a:solidFill>
              <a:srgbClr val="0070C0"/>
            </a:solidFill>
            <a:prstDash val="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24" name="Object 17">
            <a:extLst>
              <a:ext uri="{FF2B5EF4-FFF2-40B4-BE49-F238E27FC236}">
                <a16:creationId xmlns:a16="http://schemas.microsoft.com/office/drawing/2014/main" id="{26488E97-FBAB-4F6B-89CC-2F03D75393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8858355"/>
              </p:ext>
            </p:extLst>
          </p:nvPr>
        </p:nvGraphicFramePr>
        <p:xfrm>
          <a:off x="1705265" y="3520758"/>
          <a:ext cx="2522537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231560" imgH="253800" progId="Equation.DSMT4">
                  <p:embed/>
                </p:oleObj>
              </mc:Choice>
              <mc:Fallback>
                <p:oleObj name="Equation" r:id="rId29" imgW="1231560" imgH="253800" progId="Equation.DSMT4">
                  <p:embed/>
                  <p:pic>
                    <p:nvPicPr>
                      <p:cNvPr id="24" name="Object 17">
                        <a:extLst>
                          <a:ext uri="{FF2B5EF4-FFF2-40B4-BE49-F238E27FC236}">
                            <a16:creationId xmlns:a16="http://schemas.microsoft.com/office/drawing/2014/main" id="{26488E97-FBAB-4F6B-89CC-2F03D75393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5265" y="3520758"/>
                        <a:ext cx="2522537" cy="519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7">
            <a:extLst>
              <a:ext uri="{FF2B5EF4-FFF2-40B4-BE49-F238E27FC236}">
                <a16:creationId xmlns:a16="http://schemas.microsoft.com/office/drawing/2014/main" id="{F768CE88-E7EF-425F-8176-046C98A771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3915896"/>
              </p:ext>
            </p:extLst>
          </p:nvPr>
        </p:nvGraphicFramePr>
        <p:xfrm>
          <a:off x="1746133" y="6015358"/>
          <a:ext cx="2522537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231560" imgH="253800" progId="Equation.DSMT4">
                  <p:embed/>
                </p:oleObj>
              </mc:Choice>
              <mc:Fallback>
                <p:oleObj name="Equation" r:id="rId31" imgW="1231560" imgH="253800" progId="Equation.DSMT4">
                  <p:embed/>
                  <p:pic>
                    <p:nvPicPr>
                      <p:cNvPr id="25" name="Object 17">
                        <a:extLst>
                          <a:ext uri="{FF2B5EF4-FFF2-40B4-BE49-F238E27FC236}">
                            <a16:creationId xmlns:a16="http://schemas.microsoft.com/office/drawing/2014/main" id="{F768CE88-E7EF-425F-8176-046C98A771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6133" y="6015358"/>
                        <a:ext cx="2522537" cy="519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5">
            <a:extLst>
              <a:ext uri="{FF2B5EF4-FFF2-40B4-BE49-F238E27FC236}">
                <a16:creationId xmlns:a16="http://schemas.microsoft.com/office/drawing/2014/main" id="{03D12511-2508-4BC1-A9DD-6C2D003A0B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8285892"/>
              </p:ext>
            </p:extLst>
          </p:nvPr>
        </p:nvGraphicFramePr>
        <p:xfrm>
          <a:off x="6241474" y="4687430"/>
          <a:ext cx="1509713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749160" imgH="228600" progId="Equation.DSMT4">
                  <p:embed/>
                </p:oleObj>
              </mc:Choice>
              <mc:Fallback>
                <p:oleObj name="Equation" r:id="rId32" imgW="749160" imgH="228600" progId="Equation.DSMT4">
                  <p:embed/>
                  <p:pic>
                    <p:nvPicPr>
                      <p:cNvPr id="26" name="Object 15">
                        <a:extLst>
                          <a:ext uri="{FF2B5EF4-FFF2-40B4-BE49-F238E27FC236}">
                            <a16:creationId xmlns:a16="http://schemas.microsoft.com/office/drawing/2014/main" id="{03D12511-2508-4BC1-A9DD-6C2D003A0B8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1474" y="4687430"/>
                        <a:ext cx="1509713" cy="458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5">
            <a:extLst>
              <a:ext uri="{FF2B5EF4-FFF2-40B4-BE49-F238E27FC236}">
                <a16:creationId xmlns:a16="http://schemas.microsoft.com/office/drawing/2014/main" id="{231B3A69-CDF2-41F9-98AD-45A2C4773B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1591917"/>
              </p:ext>
            </p:extLst>
          </p:nvPr>
        </p:nvGraphicFramePr>
        <p:xfrm>
          <a:off x="6441499" y="5285313"/>
          <a:ext cx="1279525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634680" imgH="279360" progId="Equation.DSMT4">
                  <p:embed/>
                </p:oleObj>
              </mc:Choice>
              <mc:Fallback>
                <p:oleObj name="Equation" r:id="rId34" imgW="634680" imgH="279360" progId="Equation.DSMT4">
                  <p:embed/>
                  <p:pic>
                    <p:nvPicPr>
                      <p:cNvPr id="27" name="Object 15">
                        <a:extLst>
                          <a:ext uri="{FF2B5EF4-FFF2-40B4-BE49-F238E27FC236}">
                            <a16:creationId xmlns:a16="http://schemas.microsoft.com/office/drawing/2014/main" id="{231B3A69-CDF2-41F9-98AD-45A2C4773B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1499" y="5285313"/>
                        <a:ext cx="1279525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5">
            <a:extLst>
              <a:ext uri="{FF2B5EF4-FFF2-40B4-BE49-F238E27FC236}">
                <a16:creationId xmlns:a16="http://schemas.microsoft.com/office/drawing/2014/main" id="{6AB61CD3-D386-47F5-A4B5-9AA23E73BE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2562309"/>
              </p:ext>
            </p:extLst>
          </p:nvPr>
        </p:nvGraphicFramePr>
        <p:xfrm>
          <a:off x="7751187" y="5094814"/>
          <a:ext cx="1152525" cy="941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571320" imgH="469800" progId="Equation.DSMT4">
                  <p:embed/>
                </p:oleObj>
              </mc:Choice>
              <mc:Fallback>
                <p:oleObj name="Equation" r:id="rId36" imgW="571320" imgH="469800" progId="Equation.DSMT4">
                  <p:embed/>
                  <p:pic>
                    <p:nvPicPr>
                      <p:cNvPr id="28" name="Object 15">
                        <a:extLst>
                          <a:ext uri="{FF2B5EF4-FFF2-40B4-BE49-F238E27FC236}">
                            <a16:creationId xmlns:a16="http://schemas.microsoft.com/office/drawing/2014/main" id="{6AB61CD3-D386-47F5-A4B5-9AA23E73BEC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1187" y="5094814"/>
                        <a:ext cx="1152525" cy="941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5">
            <a:extLst>
              <a:ext uri="{FF2B5EF4-FFF2-40B4-BE49-F238E27FC236}">
                <a16:creationId xmlns:a16="http://schemas.microsoft.com/office/drawing/2014/main" id="{7008A6E0-43F2-458C-9638-DF05F7C93A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1299803"/>
              </p:ext>
            </p:extLst>
          </p:nvPr>
        </p:nvGraphicFramePr>
        <p:xfrm>
          <a:off x="8881486" y="5103774"/>
          <a:ext cx="1203325" cy="915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596880" imgH="457200" progId="Equation.DSMT4">
                  <p:embed/>
                </p:oleObj>
              </mc:Choice>
              <mc:Fallback>
                <p:oleObj name="Equation" r:id="rId38" imgW="596880" imgH="457200" progId="Equation.DSMT4">
                  <p:embed/>
                  <p:pic>
                    <p:nvPicPr>
                      <p:cNvPr id="29" name="Object 15">
                        <a:extLst>
                          <a:ext uri="{FF2B5EF4-FFF2-40B4-BE49-F238E27FC236}">
                            <a16:creationId xmlns:a16="http://schemas.microsoft.com/office/drawing/2014/main" id="{7008A6E0-43F2-458C-9638-DF05F7C93A7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81486" y="5103774"/>
                        <a:ext cx="1203325" cy="915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5">
            <a:extLst>
              <a:ext uri="{FF2B5EF4-FFF2-40B4-BE49-F238E27FC236}">
                <a16:creationId xmlns:a16="http://schemas.microsoft.com/office/drawing/2014/main" id="{0AFD2C91-D8B9-44A8-A91A-A762A768BA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5108965"/>
              </p:ext>
            </p:extLst>
          </p:nvPr>
        </p:nvGraphicFramePr>
        <p:xfrm>
          <a:off x="6432768" y="5845702"/>
          <a:ext cx="563562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279360" imgH="431640" progId="Equation.DSMT4">
                  <p:embed/>
                </p:oleObj>
              </mc:Choice>
              <mc:Fallback>
                <p:oleObj name="Equation" r:id="rId40" imgW="279360" imgH="431640" progId="Equation.DSMT4">
                  <p:embed/>
                  <p:pic>
                    <p:nvPicPr>
                      <p:cNvPr id="30" name="Object 15">
                        <a:extLst>
                          <a:ext uri="{FF2B5EF4-FFF2-40B4-BE49-F238E27FC236}">
                            <a16:creationId xmlns:a16="http://schemas.microsoft.com/office/drawing/2014/main" id="{0AFD2C91-D8B9-44A8-A91A-A762A768BA3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2768" y="5845702"/>
                        <a:ext cx="563562" cy="865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>
            <a:extLst>
              <a:ext uri="{FF2B5EF4-FFF2-40B4-BE49-F238E27FC236}">
                <a16:creationId xmlns:a16="http://schemas.microsoft.com/office/drawing/2014/main" id="{B1E5FE01-4054-420D-96F3-73B494B130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8565" y="3686948"/>
            <a:ext cx="9541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i="1" dirty="0">
                <a:latin typeface="Arial" panose="020B0604020202020204" pitchFamily="34" charset="0"/>
              </a:rPr>
              <a:t>NOTE: </a:t>
            </a:r>
          </a:p>
        </p:txBody>
      </p:sp>
      <p:graphicFrame>
        <p:nvGraphicFramePr>
          <p:cNvPr id="32" name="Object 15">
            <a:extLst>
              <a:ext uri="{FF2B5EF4-FFF2-40B4-BE49-F238E27FC236}">
                <a16:creationId xmlns:a16="http://schemas.microsoft.com/office/drawing/2014/main" id="{C3EE27A7-9BDB-4B83-B5F9-9AE1BAA0CF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9833428"/>
              </p:ext>
            </p:extLst>
          </p:nvPr>
        </p:nvGraphicFramePr>
        <p:xfrm>
          <a:off x="5874978" y="3601121"/>
          <a:ext cx="2020888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1002960" imgH="241200" progId="Equation.DSMT4">
                  <p:embed/>
                </p:oleObj>
              </mc:Choice>
              <mc:Fallback>
                <p:oleObj name="Equation" r:id="rId42" imgW="1002960" imgH="241200" progId="Equation.DSMT4">
                  <p:embed/>
                  <p:pic>
                    <p:nvPicPr>
                      <p:cNvPr id="32" name="Object 15">
                        <a:extLst>
                          <a:ext uri="{FF2B5EF4-FFF2-40B4-BE49-F238E27FC236}">
                            <a16:creationId xmlns:a16="http://schemas.microsoft.com/office/drawing/2014/main" id="{C3EE27A7-9BDB-4B83-B5F9-9AE1BAA0CF1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4978" y="3601121"/>
                        <a:ext cx="2020888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15">
            <a:extLst>
              <a:ext uri="{FF2B5EF4-FFF2-40B4-BE49-F238E27FC236}">
                <a16:creationId xmlns:a16="http://schemas.microsoft.com/office/drawing/2014/main" id="{9ED1CDEA-F256-45F3-B02B-A9AEC2833D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4705815"/>
              </p:ext>
            </p:extLst>
          </p:nvPr>
        </p:nvGraphicFramePr>
        <p:xfrm>
          <a:off x="5570250" y="4056281"/>
          <a:ext cx="1074738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533160" imgH="215640" progId="Equation.DSMT4">
                  <p:embed/>
                </p:oleObj>
              </mc:Choice>
              <mc:Fallback>
                <p:oleObj name="Equation" r:id="rId44" imgW="533160" imgH="215640" progId="Equation.DSMT4">
                  <p:embed/>
                  <p:pic>
                    <p:nvPicPr>
                      <p:cNvPr id="33" name="Object 15">
                        <a:extLst>
                          <a:ext uri="{FF2B5EF4-FFF2-40B4-BE49-F238E27FC236}">
                            <a16:creationId xmlns:a16="http://schemas.microsoft.com/office/drawing/2014/main" id="{9ED1CDEA-F256-45F3-B02B-A9AEC2833D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0250" y="4056281"/>
                        <a:ext cx="1074738" cy="433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15">
            <a:extLst>
              <a:ext uri="{FF2B5EF4-FFF2-40B4-BE49-F238E27FC236}">
                <a16:creationId xmlns:a16="http://schemas.microsoft.com/office/drawing/2014/main" id="{2E32F3FF-2F9B-448F-A231-57718CAC02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3164450"/>
              </p:ext>
            </p:extLst>
          </p:nvPr>
        </p:nvGraphicFramePr>
        <p:xfrm>
          <a:off x="7035948" y="4074247"/>
          <a:ext cx="998537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495000" imgH="215640" progId="Equation.DSMT4">
                  <p:embed/>
                </p:oleObj>
              </mc:Choice>
              <mc:Fallback>
                <p:oleObj name="Equation" r:id="rId46" imgW="495000" imgH="215640" progId="Equation.DSMT4">
                  <p:embed/>
                  <p:pic>
                    <p:nvPicPr>
                      <p:cNvPr id="34" name="Object 15">
                        <a:extLst>
                          <a:ext uri="{FF2B5EF4-FFF2-40B4-BE49-F238E27FC236}">
                            <a16:creationId xmlns:a16="http://schemas.microsoft.com/office/drawing/2014/main" id="{2E32F3FF-2F9B-448F-A231-57718CAC02C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5948" y="4074247"/>
                        <a:ext cx="998537" cy="433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762375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8" grpId="0"/>
      <p:bldP spid="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4947F3-2D59-40DA-BA97-C368B653483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586345" y="124692"/>
            <a:ext cx="8956964" cy="637309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Simplify each of the following without using a calculator:</a:t>
            </a:r>
          </a:p>
        </p:txBody>
      </p:sp>
      <p:graphicFrame>
        <p:nvGraphicFramePr>
          <p:cNvPr id="4" name="Object 10">
            <a:extLst>
              <a:ext uri="{FF2B5EF4-FFF2-40B4-BE49-F238E27FC236}">
                <a16:creationId xmlns:a16="http://schemas.microsoft.com/office/drawing/2014/main" id="{3EF73E96-8B7B-491C-9115-A504823F50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6830423"/>
              </p:ext>
            </p:extLst>
          </p:nvPr>
        </p:nvGraphicFramePr>
        <p:xfrm>
          <a:off x="1822451" y="1957082"/>
          <a:ext cx="1782762" cy="1039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49160" imgH="457200" progId="Equation.DSMT4">
                  <p:embed/>
                </p:oleObj>
              </mc:Choice>
              <mc:Fallback>
                <p:oleObj name="Equation" r:id="rId4" imgW="749160" imgH="457200" progId="Equation.DSMT4">
                  <p:embed/>
                  <p:pic>
                    <p:nvPicPr>
                      <p:cNvPr id="4" name="Object 10">
                        <a:extLst>
                          <a:ext uri="{FF2B5EF4-FFF2-40B4-BE49-F238E27FC236}">
                            <a16:creationId xmlns:a16="http://schemas.microsoft.com/office/drawing/2014/main" id="{3EF73E96-8B7B-491C-9115-A504823F505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2451" y="1957082"/>
                        <a:ext cx="1782762" cy="1039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1">
            <a:extLst>
              <a:ext uri="{FF2B5EF4-FFF2-40B4-BE49-F238E27FC236}">
                <a16:creationId xmlns:a16="http://schemas.microsoft.com/office/drawing/2014/main" id="{8B57EDD2-F37B-4853-9C21-AA4771EDDB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2558190"/>
              </p:ext>
            </p:extLst>
          </p:nvPr>
        </p:nvGraphicFramePr>
        <p:xfrm>
          <a:off x="4292601" y="1890713"/>
          <a:ext cx="2085975" cy="1096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76240" imgH="482400" progId="Equation.DSMT4">
                  <p:embed/>
                </p:oleObj>
              </mc:Choice>
              <mc:Fallback>
                <p:oleObj name="Equation" r:id="rId6" imgW="876240" imgH="482400" progId="Equation.DSMT4">
                  <p:embed/>
                  <p:pic>
                    <p:nvPicPr>
                      <p:cNvPr id="5" name="Object 11">
                        <a:extLst>
                          <a:ext uri="{FF2B5EF4-FFF2-40B4-BE49-F238E27FC236}">
                            <a16:creationId xmlns:a16="http://schemas.microsoft.com/office/drawing/2014/main" id="{8B57EDD2-F37B-4853-9C21-AA4771EDDB4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2601" y="1890713"/>
                        <a:ext cx="2085975" cy="1096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2">
            <a:extLst>
              <a:ext uri="{FF2B5EF4-FFF2-40B4-BE49-F238E27FC236}">
                <a16:creationId xmlns:a16="http://schemas.microsoft.com/office/drawing/2014/main" id="{9809EA23-3EB9-4A95-9EDD-8B12211933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9715644"/>
              </p:ext>
            </p:extLst>
          </p:nvPr>
        </p:nvGraphicFramePr>
        <p:xfrm>
          <a:off x="7562851" y="1874838"/>
          <a:ext cx="1844675" cy="1096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74360" imgH="482400" progId="Equation.DSMT4">
                  <p:embed/>
                </p:oleObj>
              </mc:Choice>
              <mc:Fallback>
                <p:oleObj name="Equation" r:id="rId8" imgW="774360" imgH="482400" progId="Equation.DSMT4">
                  <p:embed/>
                  <p:pic>
                    <p:nvPicPr>
                      <p:cNvPr id="6" name="Object 12">
                        <a:extLst>
                          <a:ext uri="{FF2B5EF4-FFF2-40B4-BE49-F238E27FC236}">
                            <a16:creationId xmlns:a16="http://schemas.microsoft.com/office/drawing/2014/main" id="{9809EA23-3EB9-4A95-9EDD-8B12211933E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62851" y="1874838"/>
                        <a:ext cx="1844675" cy="1096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>
            <a:extLst>
              <a:ext uri="{FF2B5EF4-FFF2-40B4-BE49-F238E27FC236}">
                <a16:creationId xmlns:a16="http://schemas.microsoft.com/office/drawing/2014/main" id="{68993CC4-A3B3-4E8B-B705-EE96A31D7A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8648026"/>
              </p:ext>
            </p:extLst>
          </p:nvPr>
        </p:nvGraphicFramePr>
        <p:xfrm>
          <a:off x="1862139" y="728663"/>
          <a:ext cx="1743075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87320" imgH="228600" progId="Equation.DSMT4">
                  <p:embed/>
                </p:oleObj>
              </mc:Choice>
              <mc:Fallback>
                <p:oleObj name="Equation" r:id="rId10" imgW="787320" imgH="228600" progId="Equation.DSMT4">
                  <p:embed/>
                  <p:pic>
                    <p:nvPicPr>
                      <p:cNvPr id="7" name="Object 3">
                        <a:extLst>
                          <a:ext uri="{FF2B5EF4-FFF2-40B4-BE49-F238E27FC236}">
                            <a16:creationId xmlns:a16="http://schemas.microsoft.com/office/drawing/2014/main" id="{68993CC4-A3B3-4E8B-B705-EE96A31D7A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2139" y="728663"/>
                        <a:ext cx="1743075" cy="506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9D160551-2D52-4035-AF59-C2C8D40A87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3595470"/>
              </p:ext>
            </p:extLst>
          </p:nvPr>
        </p:nvGraphicFramePr>
        <p:xfrm>
          <a:off x="4514851" y="511176"/>
          <a:ext cx="2136775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65160" imgH="431640" progId="Equation.DSMT4">
                  <p:embed/>
                </p:oleObj>
              </mc:Choice>
              <mc:Fallback>
                <p:oleObj name="Equation" r:id="rId12" imgW="965160" imgH="431640" progId="Equation.DSMT4">
                  <p:embed/>
                  <p:pic>
                    <p:nvPicPr>
                      <p:cNvPr id="8" name="Object 4">
                        <a:extLst>
                          <a:ext uri="{FF2B5EF4-FFF2-40B4-BE49-F238E27FC236}">
                            <a16:creationId xmlns:a16="http://schemas.microsoft.com/office/drawing/2014/main" id="{9D160551-2D52-4035-AF59-C2C8D40A87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1" y="511176"/>
                        <a:ext cx="2136775" cy="957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>
            <a:extLst>
              <a:ext uri="{FF2B5EF4-FFF2-40B4-BE49-F238E27FC236}">
                <a16:creationId xmlns:a16="http://schemas.microsoft.com/office/drawing/2014/main" id="{630348C4-8D5E-47DF-A64D-33A2159859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3446283"/>
              </p:ext>
            </p:extLst>
          </p:nvPr>
        </p:nvGraphicFramePr>
        <p:xfrm>
          <a:off x="7550151" y="752547"/>
          <a:ext cx="2316163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82700" imgH="254000" progId="Equation.DSMT4">
                  <p:embed/>
                </p:oleObj>
              </mc:Choice>
              <mc:Fallback>
                <p:oleObj name="Equation" r:id="rId14" imgW="1282700" imgH="254000" progId="Equation.DSMT4">
                  <p:embed/>
                  <p:pic>
                    <p:nvPicPr>
                      <p:cNvPr id="10" name="Object 4">
                        <a:extLst>
                          <a:ext uri="{FF2B5EF4-FFF2-40B4-BE49-F238E27FC236}">
                            <a16:creationId xmlns:a16="http://schemas.microsoft.com/office/drawing/2014/main" id="{630348C4-8D5E-47DF-A64D-33A21598598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0151" y="752547"/>
                        <a:ext cx="2316163" cy="458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>
            <a:extLst>
              <a:ext uri="{FF2B5EF4-FFF2-40B4-BE49-F238E27FC236}">
                <a16:creationId xmlns:a16="http://schemas.microsoft.com/office/drawing/2014/main" id="{085AD561-4B86-4921-9DC1-2C97CAC1E3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7699832"/>
              </p:ext>
            </p:extLst>
          </p:nvPr>
        </p:nvGraphicFramePr>
        <p:xfrm>
          <a:off x="1822451" y="3772117"/>
          <a:ext cx="2001838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01440" imgH="228600" progId="Equation.DSMT4">
                  <p:embed/>
                </p:oleObj>
              </mc:Choice>
              <mc:Fallback>
                <p:oleObj name="Equation" r:id="rId16" imgW="901440" imgH="228600" progId="Equation.DSMT4">
                  <p:embed/>
                  <p:pic>
                    <p:nvPicPr>
                      <p:cNvPr id="12" name="Object 2">
                        <a:extLst>
                          <a:ext uri="{FF2B5EF4-FFF2-40B4-BE49-F238E27FC236}">
                            <a16:creationId xmlns:a16="http://schemas.microsoft.com/office/drawing/2014/main" id="{085AD561-4B86-4921-9DC1-2C97CAC1E3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2451" y="3772117"/>
                        <a:ext cx="2001838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3">
            <a:extLst>
              <a:ext uri="{FF2B5EF4-FFF2-40B4-BE49-F238E27FC236}">
                <a16:creationId xmlns:a16="http://schemas.microsoft.com/office/drawing/2014/main" id="{F56BA490-0421-4CD6-B9FF-0DCA9DBFA8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5071943"/>
              </p:ext>
            </p:extLst>
          </p:nvPr>
        </p:nvGraphicFramePr>
        <p:xfrm>
          <a:off x="4514851" y="3726621"/>
          <a:ext cx="2144713" cy="592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65160" imgH="266400" progId="Equation.DSMT4">
                  <p:embed/>
                </p:oleObj>
              </mc:Choice>
              <mc:Fallback>
                <p:oleObj name="Equation" r:id="rId18" imgW="965160" imgH="266400" progId="Equation.DSMT4">
                  <p:embed/>
                  <p:pic>
                    <p:nvPicPr>
                      <p:cNvPr id="13" name="Object 3">
                        <a:extLst>
                          <a:ext uri="{FF2B5EF4-FFF2-40B4-BE49-F238E27FC236}">
                            <a16:creationId xmlns:a16="http://schemas.microsoft.com/office/drawing/2014/main" id="{F56BA490-0421-4CD6-B9FF-0DCA9DBFA8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1" y="3726621"/>
                        <a:ext cx="2144713" cy="592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>
            <a:extLst>
              <a:ext uri="{FF2B5EF4-FFF2-40B4-BE49-F238E27FC236}">
                <a16:creationId xmlns:a16="http://schemas.microsoft.com/office/drawing/2014/main" id="{8EC04F1A-FB36-4E3D-BDBF-9D0CD6069A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547177"/>
              </p:ext>
            </p:extLst>
          </p:nvPr>
        </p:nvGraphicFramePr>
        <p:xfrm>
          <a:off x="7226301" y="3597562"/>
          <a:ext cx="29622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333440" imgH="342720" progId="Equation.DSMT4">
                  <p:embed/>
                </p:oleObj>
              </mc:Choice>
              <mc:Fallback>
                <p:oleObj name="Equation" r:id="rId20" imgW="1333440" imgH="342720" progId="Equation.DSMT4">
                  <p:embed/>
                  <p:pic>
                    <p:nvPicPr>
                      <p:cNvPr id="14" name="Object 4">
                        <a:extLst>
                          <a:ext uri="{FF2B5EF4-FFF2-40B4-BE49-F238E27FC236}">
                            <a16:creationId xmlns:a16="http://schemas.microsoft.com/office/drawing/2014/main" id="{8EC04F1A-FB36-4E3D-BDBF-9D0CD6069A1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6301" y="3597562"/>
                        <a:ext cx="296227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>
            <a:extLst>
              <a:ext uri="{FF2B5EF4-FFF2-40B4-BE49-F238E27FC236}">
                <a16:creationId xmlns:a16="http://schemas.microsoft.com/office/drawing/2014/main" id="{BDA8ACD0-CE77-4DEA-988E-E2BD35CE60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5671155"/>
              </p:ext>
            </p:extLst>
          </p:nvPr>
        </p:nvGraphicFramePr>
        <p:xfrm>
          <a:off x="1746251" y="5094289"/>
          <a:ext cx="3611563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625400" imgH="266400" progId="Equation.DSMT4">
                  <p:embed/>
                </p:oleObj>
              </mc:Choice>
              <mc:Fallback>
                <p:oleObj name="Equation" r:id="rId22" imgW="1625400" imgH="266400" progId="Equation.DSMT4">
                  <p:embed/>
                  <p:pic>
                    <p:nvPicPr>
                      <p:cNvPr id="15" name="Object 5">
                        <a:extLst>
                          <a:ext uri="{FF2B5EF4-FFF2-40B4-BE49-F238E27FC236}">
                            <a16:creationId xmlns:a16="http://schemas.microsoft.com/office/drawing/2014/main" id="{BDA8ACD0-CE77-4DEA-988E-E2BD35CE60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6251" y="5094289"/>
                        <a:ext cx="3611563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5">
            <a:extLst>
              <a:ext uri="{FF2B5EF4-FFF2-40B4-BE49-F238E27FC236}">
                <a16:creationId xmlns:a16="http://schemas.microsoft.com/office/drawing/2014/main" id="{A3E6B3F6-B817-4C4F-A6D8-357EA457D9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8473707"/>
              </p:ext>
            </p:extLst>
          </p:nvPr>
        </p:nvGraphicFramePr>
        <p:xfrm>
          <a:off x="5662613" y="5016498"/>
          <a:ext cx="4203700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892160" imgH="355320" progId="Equation.DSMT4">
                  <p:embed/>
                </p:oleObj>
              </mc:Choice>
              <mc:Fallback>
                <p:oleObj name="Equation" r:id="rId24" imgW="1892160" imgH="355320" progId="Equation.DSMT4">
                  <p:embed/>
                  <p:pic>
                    <p:nvPicPr>
                      <p:cNvPr id="16" name="Object 5">
                        <a:extLst>
                          <a:ext uri="{FF2B5EF4-FFF2-40B4-BE49-F238E27FC236}">
                            <a16:creationId xmlns:a16="http://schemas.microsoft.com/office/drawing/2014/main" id="{A3E6B3F6-B817-4C4F-A6D8-357EA457D98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2613" y="5016498"/>
                        <a:ext cx="4203700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0342459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Object 2">
            <a:extLst>
              <a:ext uri="{FF2B5EF4-FFF2-40B4-BE49-F238E27FC236}">
                <a16:creationId xmlns:a16="http://schemas.microsoft.com/office/drawing/2014/main" id="{7D9DC0F2-5A30-4805-9BC2-90AB44ED34D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20850" y="142875"/>
          <a:ext cx="5360988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25700" imgH="215900" progId="Equation.DSMT4">
                  <p:embed/>
                </p:oleObj>
              </mc:Choice>
              <mc:Fallback>
                <p:oleObj name="Equation" r:id="rId4" imgW="2425700" imgH="215900" progId="Equation.DSMT4">
                  <p:embed/>
                  <p:pic>
                    <p:nvPicPr>
                      <p:cNvPr id="23554" name="Object 2">
                        <a:extLst>
                          <a:ext uri="{FF2B5EF4-FFF2-40B4-BE49-F238E27FC236}">
                            <a16:creationId xmlns:a16="http://schemas.microsoft.com/office/drawing/2014/main" id="{7D9DC0F2-5A30-4805-9BC2-90AB44ED34D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0850" y="142875"/>
                        <a:ext cx="5360988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5" name="Object 3">
            <a:extLst>
              <a:ext uri="{FF2B5EF4-FFF2-40B4-BE49-F238E27FC236}">
                <a16:creationId xmlns:a16="http://schemas.microsoft.com/office/drawing/2014/main" id="{28A9C816-BE1F-41C7-BFAA-DAD8BDFEC21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47839" y="785813"/>
          <a:ext cx="1855787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38200" imgH="228600" progId="Equation.DSMT4">
                  <p:embed/>
                </p:oleObj>
              </mc:Choice>
              <mc:Fallback>
                <p:oleObj name="Equation" r:id="rId6" imgW="838200" imgH="228600" progId="Equation.DSMT4">
                  <p:embed/>
                  <p:pic>
                    <p:nvPicPr>
                      <p:cNvPr id="23555" name="Object 3">
                        <a:extLst>
                          <a:ext uri="{FF2B5EF4-FFF2-40B4-BE49-F238E27FC236}">
                            <a16:creationId xmlns:a16="http://schemas.microsoft.com/office/drawing/2014/main" id="{28A9C816-BE1F-41C7-BFAA-DAD8BDFEC2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7839" y="785813"/>
                        <a:ext cx="1855787" cy="506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ct 4">
            <a:extLst>
              <a:ext uri="{FF2B5EF4-FFF2-40B4-BE49-F238E27FC236}">
                <a16:creationId xmlns:a16="http://schemas.microsoft.com/office/drawing/2014/main" id="{D4CC5DCD-EBD9-464C-88CC-420D51CDD16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02139" y="568326"/>
          <a:ext cx="2249487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16000" imgH="431800" progId="Equation.DSMT4">
                  <p:embed/>
                </p:oleObj>
              </mc:Choice>
              <mc:Fallback>
                <p:oleObj name="Equation" r:id="rId8" imgW="1016000" imgH="431800" progId="Equation.DSMT4">
                  <p:embed/>
                  <p:pic>
                    <p:nvPicPr>
                      <p:cNvPr id="23556" name="Object 4">
                        <a:extLst>
                          <a:ext uri="{FF2B5EF4-FFF2-40B4-BE49-F238E27FC236}">
                            <a16:creationId xmlns:a16="http://schemas.microsoft.com/office/drawing/2014/main" id="{D4CC5DCD-EBD9-464C-88CC-420D51CDD1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2139" y="568326"/>
                        <a:ext cx="2249487" cy="957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>
            <a:extLst>
              <a:ext uri="{FF2B5EF4-FFF2-40B4-BE49-F238E27FC236}">
                <a16:creationId xmlns:a16="http://schemas.microsoft.com/office/drawing/2014/main" id="{DC30ABA4-8B0C-40AE-9E75-B87A0532FE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87563" y="1427164"/>
          <a:ext cx="1801812" cy="1241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12447" imgH="558558" progId="Equation.DSMT4">
                  <p:embed/>
                </p:oleObj>
              </mc:Choice>
              <mc:Fallback>
                <p:oleObj name="Equation" r:id="rId10" imgW="812447" imgH="558558" progId="Equation.DSMT4">
                  <p:embed/>
                  <p:pic>
                    <p:nvPicPr>
                      <p:cNvPr id="6149" name="Object 5">
                        <a:extLst>
                          <a:ext uri="{FF2B5EF4-FFF2-40B4-BE49-F238E27FC236}">
                            <a16:creationId xmlns:a16="http://schemas.microsoft.com/office/drawing/2014/main" id="{DC30ABA4-8B0C-40AE-9E75-B87A0532FE7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7563" y="1427164"/>
                        <a:ext cx="1801812" cy="1241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>
            <a:extLst>
              <a:ext uri="{FF2B5EF4-FFF2-40B4-BE49-F238E27FC236}">
                <a16:creationId xmlns:a16="http://schemas.microsoft.com/office/drawing/2014/main" id="{4CA84AB7-B20E-401E-9411-82E61B8F9C7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01889" y="2054225"/>
          <a:ext cx="18732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4102" imgH="177492" progId="Equation.DSMT4">
                  <p:embed/>
                </p:oleObj>
              </mc:Choice>
              <mc:Fallback>
                <p:oleObj name="Equation" r:id="rId12" imgW="114102" imgH="177492" progId="Equation.DSMT4">
                  <p:embed/>
                  <p:pic>
                    <p:nvPicPr>
                      <p:cNvPr id="6150" name="Object 6">
                        <a:extLst>
                          <a:ext uri="{FF2B5EF4-FFF2-40B4-BE49-F238E27FC236}">
                            <a16:creationId xmlns:a16="http://schemas.microsoft.com/office/drawing/2014/main" id="{4CA84AB7-B20E-401E-9411-82E61B8F9C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1889" y="2054225"/>
                        <a:ext cx="187325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>
            <a:extLst>
              <a:ext uri="{FF2B5EF4-FFF2-40B4-BE49-F238E27FC236}">
                <a16:creationId xmlns:a16="http://schemas.microsoft.com/office/drawing/2014/main" id="{F3C707F8-DE25-4700-8ECA-FCF58D3B37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59151" y="711200"/>
          <a:ext cx="314325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4102" imgH="177492" progId="Equation.DSMT4">
                  <p:embed/>
                </p:oleObj>
              </mc:Choice>
              <mc:Fallback>
                <p:oleObj name="Equation" r:id="rId14" imgW="114102" imgH="177492" progId="Equation.DSMT4">
                  <p:embed/>
                  <p:pic>
                    <p:nvPicPr>
                      <p:cNvPr id="6151" name="Object 7">
                        <a:extLst>
                          <a:ext uri="{FF2B5EF4-FFF2-40B4-BE49-F238E27FC236}">
                            <a16:creationId xmlns:a16="http://schemas.microsoft.com/office/drawing/2014/main" id="{F3C707F8-DE25-4700-8ECA-FCF58D3B37D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151" y="711200"/>
                        <a:ext cx="314325" cy="6413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>
            <a:extLst>
              <a:ext uri="{FF2B5EF4-FFF2-40B4-BE49-F238E27FC236}">
                <a16:creationId xmlns:a16="http://schemas.microsoft.com/office/drawing/2014/main" id="{4CFF10DC-915C-4536-BA73-C1FDDC60DC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06601" y="3013076"/>
          <a:ext cx="1408113" cy="1216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837836" imgH="723586" progId="Equation.DSMT4">
                  <p:embed/>
                </p:oleObj>
              </mc:Choice>
              <mc:Fallback>
                <p:oleObj name="Equation" r:id="rId15" imgW="837836" imgH="723586" progId="Equation.DSMT4">
                  <p:embed/>
                  <p:pic>
                    <p:nvPicPr>
                      <p:cNvPr id="6152" name="Object 8">
                        <a:extLst>
                          <a:ext uri="{FF2B5EF4-FFF2-40B4-BE49-F238E27FC236}">
                            <a16:creationId xmlns:a16="http://schemas.microsoft.com/office/drawing/2014/main" id="{4CFF10DC-915C-4536-BA73-C1FDDC60DC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601" y="3013076"/>
                        <a:ext cx="1408113" cy="1216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>
            <a:extLst>
              <a:ext uri="{FF2B5EF4-FFF2-40B4-BE49-F238E27FC236}">
                <a16:creationId xmlns:a16="http://schemas.microsoft.com/office/drawing/2014/main" id="{D84FCDDD-CAAC-496D-A92D-D54BBA8C84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20989" y="3336925"/>
          <a:ext cx="911225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44307" imgH="469696" progId="Equation.DSMT4">
                  <p:embed/>
                </p:oleObj>
              </mc:Choice>
              <mc:Fallback>
                <p:oleObj name="Equation" r:id="rId17" imgW="444307" imgH="469696" progId="Equation.DSMT4">
                  <p:embed/>
                  <p:pic>
                    <p:nvPicPr>
                      <p:cNvPr id="6153" name="Object 9">
                        <a:extLst>
                          <a:ext uri="{FF2B5EF4-FFF2-40B4-BE49-F238E27FC236}">
                            <a16:creationId xmlns:a16="http://schemas.microsoft.com/office/drawing/2014/main" id="{D84FCDDD-CAAC-496D-A92D-D54BBA8C842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0989" y="3336925"/>
                        <a:ext cx="911225" cy="1009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2" name="Text Box 5">
            <a:extLst>
              <a:ext uri="{FF2B5EF4-FFF2-40B4-BE49-F238E27FC236}">
                <a16:creationId xmlns:a16="http://schemas.microsoft.com/office/drawing/2014/main" id="{78739C90-A4B8-42A7-9D48-27FBA380E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6613526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19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graphicFrame>
        <p:nvGraphicFramePr>
          <p:cNvPr id="23563" name="Object 4">
            <a:extLst>
              <a:ext uri="{FF2B5EF4-FFF2-40B4-BE49-F238E27FC236}">
                <a16:creationId xmlns:a16="http://schemas.microsoft.com/office/drawing/2014/main" id="{9251D48E-04BE-4162-9B8E-62FBBA5B8AF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93001" y="809625"/>
          <a:ext cx="2316163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282700" imgH="254000" progId="Equation.DSMT4">
                  <p:embed/>
                </p:oleObj>
              </mc:Choice>
              <mc:Fallback>
                <p:oleObj name="Equation" r:id="rId20" imgW="1282700" imgH="254000" progId="Equation.DSMT4">
                  <p:embed/>
                  <p:pic>
                    <p:nvPicPr>
                      <p:cNvPr id="23563" name="Object 4">
                        <a:extLst>
                          <a:ext uri="{FF2B5EF4-FFF2-40B4-BE49-F238E27FC236}">
                            <a16:creationId xmlns:a16="http://schemas.microsoft.com/office/drawing/2014/main" id="{9251D48E-04BE-4162-9B8E-62FBBA5B8AF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3001" y="809625"/>
                        <a:ext cx="2316163" cy="458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9">
            <a:extLst>
              <a:ext uri="{FF2B5EF4-FFF2-40B4-BE49-F238E27FC236}">
                <a16:creationId xmlns:a16="http://schemas.microsoft.com/office/drawing/2014/main" id="{42476938-C9DD-4A42-9E84-99F0ABBCA51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65401" y="4419601"/>
          <a:ext cx="1249363" cy="982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609600" imgH="457200" progId="Equation.DSMT4">
                  <p:embed/>
                </p:oleObj>
              </mc:Choice>
              <mc:Fallback>
                <p:oleObj name="Equation" r:id="rId22" imgW="609600" imgH="457200" progId="Equation.DSMT4">
                  <p:embed/>
                  <p:pic>
                    <p:nvPicPr>
                      <p:cNvPr id="27" name="Object 9">
                        <a:extLst>
                          <a:ext uri="{FF2B5EF4-FFF2-40B4-BE49-F238E27FC236}">
                            <a16:creationId xmlns:a16="http://schemas.microsoft.com/office/drawing/2014/main" id="{42476938-C9DD-4A42-9E84-99F0ABBCA5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401" y="4419601"/>
                        <a:ext cx="1249363" cy="982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F69FF97-83DF-42CB-990B-722BCADB3566}"/>
              </a:ext>
            </a:extLst>
          </p:cNvPr>
          <p:cNvCxnSpPr/>
          <p:nvPr/>
        </p:nvCxnSpPr>
        <p:spPr>
          <a:xfrm flipV="1">
            <a:off x="3109914" y="4549776"/>
            <a:ext cx="593725" cy="284163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27CE5C1-F336-4A0C-BF16-049AEE263515}"/>
              </a:ext>
            </a:extLst>
          </p:cNvPr>
          <p:cNvCxnSpPr/>
          <p:nvPr/>
        </p:nvCxnSpPr>
        <p:spPr>
          <a:xfrm flipV="1">
            <a:off x="3017839" y="5035550"/>
            <a:ext cx="593725" cy="28575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aphicFrame>
        <p:nvGraphicFramePr>
          <p:cNvPr id="32" name="Object 9">
            <a:extLst>
              <a:ext uri="{FF2B5EF4-FFF2-40B4-BE49-F238E27FC236}">
                <a16:creationId xmlns:a16="http://schemas.microsoft.com/office/drawing/2014/main" id="{FCE53B5B-4C40-40B3-9195-6069293DC88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89213" y="5603875"/>
          <a:ext cx="52070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53670" imgH="177569" progId="Equation.DSMT4">
                  <p:embed/>
                </p:oleObj>
              </mc:Choice>
              <mc:Fallback>
                <p:oleObj name="Equation" r:id="rId24" imgW="253670" imgH="177569" progId="Equation.DSMT4">
                  <p:embed/>
                  <p:pic>
                    <p:nvPicPr>
                      <p:cNvPr id="32" name="Object 9">
                        <a:extLst>
                          <a:ext uri="{FF2B5EF4-FFF2-40B4-BE49-F238E27FC236}">
                            <a16:creationId xmlns:a16="http://schemas.microsoft.com/office/drawing/2014/main" id="{FCE53B5B-4C40-40B3-9195-6069293DC88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9213" y="5603875"/>
                        <a:ext cx="520700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12">
            <a:extLst>
              <a:ext uri="{FF2B5EF4-FFF2-40B4-BE49-F238E27FC236}">
                <a16:creationId xmlns:a16="http://schemas.microsoft.com/office/drawing/2014/main" id="{05BF5889-3A33-427C-85EB-5191D65E1B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43451" y="1525588"/>
          <a:ext cx="1719263" cy="155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774364" imgH="698197" progId="Equation.DSMT4">
                  <p:embed/>
                </p:oleObj>
              </mc:Choice>
              <mc:Fallback>
                <p:oleObj name="Equation" r:id="rId26" imgW="774364" imgH="698197" progId="Equation.DSMT4">
                  <p:embed/>
                  <p:pic>
                    <p:nvPicPr>
                      <p:cNvPr id="33" name="Object 12">
                        <a:extLst>
                          <a:ext uri="{FF2B5EF4-FFF2-40B4-BE49-F238E27FC236}">
                            <a16:creationId xmlns:a16="http://schemas.microsoft.com/office/drawing/2014/main" id="{05BF5889-3A33-427C-85EB-5191D65E1B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3451" y="1525588"/>
                        <a:ext cx="1719263" cy="1554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13">
            <a:extLst>
              <a:ext uri="{FF2B5EF4-FFF2-40B4-BE49-F238E27FC236}">
                <a16:creationId xmlns:a16="http://schemas.microsoft.com/office/drawing/2014/main" id="{E4263F10-DC16-4C96-9E37-2BE1A6B603C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24426" y="2246314"/>
          <a:ext cx="354013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15619" imgH="177569" progId="Equation.DSMT4">
                  <p:embed/>
                </p:oleObj>
              </mc:Choice>
              <mc:Fallback>
                <p:oleObj name="Equation" r:id="rId28" imgW="215619" imgH="177569" progId="Equation.DSMT4">
                  <p:embed/>
                  <p:pic>
                    <p:nvPicPr>
                      <p:cNvPr id="34" name="Object 13">
                        <a:extLst>
                          <a:ext uri="{FF2B5EF4-FFF2-40B4-BE49-F238E27FC236}">
                            <a16:creationId xmlns:a16="http://schemas.microsoft.com/office/drawing/2014/main" id="{E4263F10-DC16-4C96-9E37-2BE1A6B603C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4426" y="2246314"/>
                        <a:ext cx="354013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14">
            <a:extLst>
              <a:ext uri="{FF2B5EF4-FFF2-40B4-BE49-F238E27FC236}">
                <a16:creationId xmlns:a16="http://schemas.microsoft.com/office/drawing/2014/main" id="{3D18756A-FD7A-480D-BB80-0FCA611C5D5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94451" y="747714"/>
          <a:ext cx="512763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15619" imgH="177569" progId="Equation.DSMT4">
                  <p:embed/>
                </p:oleObj>
              </mc:Choice>
              <mc:Fallback>
                <p:oleObj name="Equation" r:id="rId30" imgW="215619" imgH="177569" progId="Equation.DSMT4">
                  <p:embed/>
                  <p:pic>
                    <p:nvPicPr>
                      <p:cNvPr id="35" name="Object 14">
                        <a:extLst>
                          <a:ext uri="{FF2B5EF4-FFF2-40B4-BE49-F238E27FC236}">
                            <a16:creationId xmlns:a16="http://schemas.microsoft.com/office/drawing/2014/main" id="{3D18756A-FD7A-480D-BB80-0FCA611C5D5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4451" y="747714"/>
                        <a:ext cx="512763" cy="5540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xtBox 18">
            <a:extLst>
              <a:ext uri="{FF2B5EF4-FFF2-40B4-BE49-F238E27FC236}">
                <a16:creationId xmlns:a16="http://schemas.microsoft.com/office/drawing/2014/main" id="{DCC56C6A-4086-4B61-815D-607755C9E9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5989" y="3079750"/>
            <a:ext cx="14366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/>
              <a:t>2</a:t>
            </a:r>
            <a:r>
              <a:rPr lang="en-CA" altLang="en-US" sz="1800" baseline="30000"/>
              <a:t>nd</a:t>
            </a:r>
            <a:r>
              <a:rPr lang="en-CA" altLang="en-US" sz="1800"/>
              <a:t> Method:</a:t>
            </a:r>
          </a:p>
        </p:txBody>
      </p:sp>
      <p:graphicFrame>
        <p:nvGraphicFramePr>
          <p:cNvPr id="38" name="Object 15">
            <a:extLst>
              <a:ext uri="{FF2B5EF4-FFF2-40B4-BE49-F238E27FC236}">
                <a16:creationId xmlns:a16="http://schemas.microsoft.com/office/drawing/2014/main" id="{874391A1-4D2E-45AA-BC6E-BB14E97C0E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38651" y="3489325"/>
          <a:ext cx="2176463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295400" imgH="520700" progId="Equation.DSMT4">
                  <p:embed/>
                </p:oleObj>
              </mc:Choice>
              <mc:Fallback>
                <p:oleObj name="Equation" r:id="rId31" imgW="1295400" imgH="520700" progId="Equation.DSMT4">
                  <p:embed/>
                  <p:pic>
                    <p:nvPicPr>
                      <p:cNvPr id="38" name="Object 15">
                        <a:extLst>
                          <a:ext uri="{FF2B5EF4-FFF2-40B4-BE49-F238E27FC236}">
                            <a16:creationId xmlns:a16="http://schemas.microsoft.com/office/drawing/2014/main" id="{874391A1-4D2E-45AA-BC6E-BB14E97C0E7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8651" y="3489325"/>
                        <a:ext cx="2176463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15">
            <a:extLst>
              <a:ext uri="{FF2B5EF4-FFF2-40B4-BE49-F238E27FC236}">
                <a16:creationId xmlns:a16="http://schemas.microsoft.com/office/drawing/2014/main" id="{8CBC70F0-94B1-4424-B689-CDE4AC8D364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24425" y="4505325"/>
          <a:ext cx="136525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812447" imgH="482391" progId="Equation.DSMT4">
                  <p:embed/>
                </p:oleObj>
              </mc:Choice>
              <mc:Fallback>
                <p:oleObj name="Equation" r:id="rId33" imgW="812447" imgH="482391" progId="Equation.DSMT4">
                  <p:embed/>
                  <p:pic>
                    <p:nvPicPr>
                      <p:cNvPr id="39" name="Object 15">
                        <a:extLst>
                          <a:ext uri="{FF2B5EF4-FFF2-40B4-BE49-F238E27FC236}">
                            <a16:creationId xmlns:a16="http://schemas.microsoft.com/office/drawing/2014/main" id="{8CBC70F0-94B1-4424-B689-CDE4AC8D364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4425" y="4505325"/>
                        <a:ext cx="136525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9EADB8BA-180F-4F6B-AE96-5802DA3AD027}"/>
              </a:ext>
            </a:extLst>
          </p:cNvPr>
          <p:cNvCxnSpPr/>
          <p:nvPr/>
        </p:nvCxnSpPr>
        <p:spPr>
          <a:xfrm flipV="1">
            <a:off x="5592764" y="4543425"/>
            <a:ext cx="593725" cy="28575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83287250-313C-44A4-84BC-8C0ABAE6FF9A}"/>
              </a:ext>
            </a:extLst>
          </p:cNvPr>
          <p:cNvCxnSpPr/>
          <p:nvPr/>
        </p:nvCxnSpPr>
        <p:spPr>
          <a:xfrm flipV="1">
            <a:off x="5502276" y="5030788"/>
            <a:ext cx="593725" cy="28575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aphicFrame>
        <p:nvGraphicFramePr>
          <p:cNvPr id="42" name="Object 9">
            <a:extLst>
              <a:ext uri="{FF2B5EF4-FFF2-40B4-BE49-F238E27FC236}">
                <a16:creationId xmlns:a16="http://schemas.microsoft.com/office/drawing/2014/main" id="{BC4575B4-274E-410B-BBDD-7B269BD377D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94264" y="5456239"/>
          <a:ext cx="700087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342603" imgH="177646" progId="Equation.DSMT4">
                  <p:embed/>
                </p:oleObj>
              </mc:Choice>
              <mc:Fallback>
                <p:oleObj name="Equation" r:id="rId35" imgW="342603" imgH="177646" progId="Equation.DSMT4">
                  <p:embed/>
                  <p:pic>
                    <p:nvPicPr>
                      <p:cNvPr id="42" name="Object 9">
                        <a:extLst>
                          <a:ext uri="{FF2B5EF4-FFF2-40B4-BE49-F238E27FC236}">
                            <a16:creationId xmlns:a16="http://schemas.microsoft.com/office/drawing/2014/main" id="{BC4575B4-274E-410B-BBDD-7B269BD377D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4264" y="5456239"/>
                        <a:ext cx="700087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15">
            <a:extLst>
              <a:ext uri="{FF2B5EF4-FFF2-40B4-BE49-F238E27FC236}">
                <a16:creationId xmlns:a16="http://schemas.microsoft.com/office/drawing/2014/main" id="{9EBB6C64-4252-41A7-A898-41953F73DB2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86675" y="1535113"/>
          <a:ext cx="1131888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672808" imgH="457002" progId="Equation.DSMT4">
                  <p:embed/>
                </p:oleObj>
              </mc:Choice>
              <mc:Fallback>
                <p:oleObj name="Equation" r:id="rId37" imgW="672808" imgH="457002" progId="Equation.DSMT4">
                  <p:embed/>
                  <p:pic>
                    <p:nvPicPr>
                      <p:cNvPr id="43" name="Object 15">
                        <a:extLst>
                          <a:ext uri="{FF2B5EF4-FFF2-40B4-BE49-F238E27FC236}">
                            <a16:creationId xmlns:a16="http://schemas.microsoft.com/office/drawing/2014/main" id="{9EBB6C64-4252-41A7-A898-41953F73DB2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6675" y="1535113"/>
                        <a:ext cx="1131888" cy="768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15">
            <a:extLst>
              <a:ext uri="{FF2B5EF4-FFF2-40B4-BE49-F238E27FC236}">
                <a16:creationId xmlns:a16="http://schemas.microsoft.com/office/drawing/2014/main" id="{13A149E5-ACE6-4F38-B544-B08C5A47FEB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43813" y="2506663"/>
          <a:ext cx="1174750" cy="982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698197" imgH="583947" progId="Equation.DSMT4">
                  <p:embed/>
                </p:oleObj>
              </mc:Choice>
              <mc:Fallback>
                <p:oleObj name="Equation" r:id="rId39" imgW="698197" imgH="583947" progId="Equation.DSMT4">
                  <p:embed/>
                  <p:pic>
                    <p:nvPicPr>
                      <p:cNvPr id="44" name="Object 15">
                        <a:extLst>
                          <a:ext uri="{FF2B5EF4-FFF2-40B4-BE49-F238E27FC236}">
                            <a16:creationId xmlns:a16="http://schemas.microsoft.com/office/drawing/2014/main" id="{13A149E5-ACE6-4F38-B544-B08C5A47FE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43813" y="2506663"/>
                        <a:ext cx="1174750" cy="982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15">
            <a:extLst>
              <a:ext uri="{FF2B5EF4-FFF2-40B4-BE49-F238E27FC236}">
                <a16:creationId xmlns:a16="http://schemas.microsoft.com/office/drawing/2014/main" id="{B0DFC02C-D9D5-444F-AA3A-AB0CFF80D3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24764" y="3692525"/>
          <a:ext cx="1025525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609600" imgH="457200" progId="Equation.DSMT4">
                  <p:embed/>
                </p:oleObj>
              </mc:Choice>
              <mc:Fallback>
                <p:oleObj name="Equation" r:id="rId41" imgW="609600" imgH="457200" progId="Equation.DSMT4">
                  <p:embed/>
                  <p:pic>
                    <p:nvPicPr>
                      <p:cNvPr id="45" name="Object 15">
                        <a:extLst>
                          <a:ext uri="{FF2B5EF4-FFF2-40B4-BE49-F238E27FC236}">
                            <a16:creationId xmlns:a16="http://schemas.microsoft.com/office/drawing/2014/main" id="{B0DFC02C-D9D5-444F-AA3A-AB0CFF80D3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4764" y="3692525"/>
                        <a:ext cx="1025525" cy="768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15">
            <a:extLst>
              <a:ext uri="{FF2B5EF4-FFF2-40B4-BE49-F238E27FC236}">
                <a16:creationId xmlns:a16="http://schemas.microsoft.com/office/drawing/2014/main" id="{F8D66E35-AFF6-43BC-A31A-E88A7586B46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46988" y="4583114"/>
          <a:ext cx="469900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279279" imgH="431613" progId="Equation.DSMT4">
                  <p:embed/>
                </p:oleObj>
              </mc:Choice>
              <mc:Fallback>
                <p:oleObj name="Equation" r:id="rId43" imgW="279279" imgH="431613" progId="Equation.DSMT4">
                  <p:embed/>
                  <p:pic>
                    <p:nvPicPr>
                      <p:cNvPr id="46" name="Object 15">
                        <a:extLst>
                          <a:ext uri="{FF2B5EF4-FFF2-40B4-BE49-F238E27FC236}">
                            <a16:creationId xmlns:a16="http://schemas.microsoft.com/office/drawing/2014/main" id="{F8D66E35-AFF6-43BC-A31A-E88A7586B4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46988" y="4583114"/>
                        <a:ext cx="469900" cy="725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SLIDE_COUNT" val="11"/>
  <p:tag name="ISPRING_ULTRA_SCORM_DURATION" val="3600"/>
  <p:tag name="ISPRING_ULTRA_SCORM_QUIZ_NUMBER" val="0"/>
  <p:tag name="GENSWF_OUTPUT_FILE_NAME" val="m12pc22"/>
  <p:tag name="ISPRING_ULTRA_SCORM_KEYWORDS" val="Logarithms"/>
  <p:tag name="ISPRING_RESOURCE_PATHS_HASH" val="8ce696e9412443ecc57c32ed4796326ae4778a"/>
  <p:tag name="ISPRING_RESOURCE_PATHS_HASH_2" val="2e35ef53ede37bf219bbeae9db6cf9bb7252bca"/>
  <p:tag name="ISPRING_ULTRA_SCORM_COURSE_ID" val="67F3B235-877D-49AA-9421-782315ECDCF6"/>
  <p:tag name="ISPRING_SCORM_RATE_SLIDES" val="1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RESOURCE_PATHS_HASH_PRESENTER" val="9cb85d89e23139f230859a7b1726a96e4ccb844"/>
  <p:tag name="ISPRING_LMS_API_VERSION" val="SCORM 2004 (4th edition)"/>
  <p:tag name="ISPRING_ULTRA_SCORM_COURCE_TITLE" val="M12H Section 5.2 What are Logs and Basic Log Rules"/>
  <p:tag name="ISPRING_CMI5_LAUNCH_METHOD" val="any window"/>
  <p:tag name="ISPRINGONLINETAGS" val="Logarithms"/>
  <p:tag name="ISPRINGCLOUDFOLDERID" val="1"/>
  <p:tag name="ISPRINGONLINEFOLDERID" val="1"/>
  <p:tag name="ISPRING_OUTPUT_FOLDER" val="[[&quot;\uFFFD\uFFFDQj{D1961B4B-4104-4DBD-91AB-5334FB564497}&quot;,&quot;C:\\Users\\e15108\\Documents\\Website BCMATH\\m12h\\Online Notes&quot;]]"/>
  <p:tag name="ISPRING_SCORM_PASSING_SCORE" val="52.000000"/>
  <p:tag name="ISPRING_PRESENTATION_TITLE" val="M12H Section 5.2 What are Logs and Basic Log Rules"/>
  <p:tag name="ISPRING_FIRST_PUBLISH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watermarkUrl&quot;:&quot;https://&quot;,&quot;openWatermarkWebPageInNewWindow&quot;:&quot;T_FALSE&quot;,&quot;displayAfterEnabled&quot;:&quot;T_FALSE&quot;,&quot;displayUntilEnabled&quot;:&quot;T_FALSE&quot;,&quot;domainRestrictionEnabled&quot;:&quot;T_TRUE&quot;,&quot;domainRestriction&quot;:&quot;www.bcmath.ca;bcmath.ca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QUIZZES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0BF729C-43E0-477C-94B9-BF838DA05905}:26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25F959E-19DC-4DF1-97CB-E6C762208AD6}:27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8A351DE-AE4C-4363-B1AC-7DB4E5F792B1}:27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31528ED-F093-4839-A611-2BD9236F79E0}:29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4CC3D02-0703-48F7-BCAC-CE516C7223B3}:29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591001CC-AAD5-4C99-998C-A38C8E34C86C}:274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3E9BE010-C64B-4270-8A01-27D994E359DA}:27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F5EE9A06-FFB0-4004-94FC-1F799353BB99}:277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5A78A307-3BF7-43FC-919B-4CD37BBD2B2A}:27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012AF8A-DE0A-46CF-9998-F47DDFD0F205}:27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4377BA61-C949-4AA5-A1AB-5CEF78F94EEA}:25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B234F518-9B13-4EB4-8880-2358813E08EA}:28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B5569D8-18A5-4514-8249-97913656A882}:26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F4DB8147-1EB7-4CE6-85AF-23AE94517F20}:29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CD89425-6488-4791-A114-4F1F4C1F472A}:28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4B18376-71AA-43B1-8B98-8729EA9C1065}:28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E00E8213-E529-40C4-9AFD-B94506BD0461}:25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19A19A6-4059-4F3F-ADB3-5EADA1A93657}:28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1105290-6758-47C0-A8CE-BA2479CC4554}:28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786EFB4-4EF6-482A-ACB9-96C97114A93D}:28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7A70823-9A3D-4449-B4A4-FB44D8019DD6}:289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388</TotalTime>
  <Words>726</Words>
  <Application>Microsoft Office PowerPoint</Application>
  <PresentationFormat>Widescreen</PresentationFormat>
  <Paragraphs>104</Paragraphs>
  <Slides>21</Slides>
  <Notes>21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Century Schoolbook</vt:lpstr>
      <vt:lpstr>Wingdings</vt:lpstr>
      <vt:lpstr>Wingdings 2</vt:lpstr>
      <vt:lpstr>Oriel</vt:lpstr>
      <vt:lpstr>Equation</vt:lpstr>
      <vt:lpstr>Sect 5.2 What is a Logarithm?  Basic Logarithm Rules</vt:lpstr>
      <vt:lpstr>What is a Logarithm?  </vt:lpstr>
      <vt:lpstr>Practice: Find the exponent for the following</vt:lpstr>
      <vt:lpstr>Basic Logs that You SHOULD KNOW</vt:lpstr>
      <vt:lpstr>Basic Properties with Logarithms</vt:lpstr>
      <vt:lpstr>Ex: Use logarithms to Solve for “X” (No calculators)</vt:lpstr>
      <vt:lpstr>Logarithm Rules: Part 2/3 </vt:lpstr>
      <vt:lpstr>PowerPoint Presentation</vt:lpstr>
      <vt:lpstr>PowerPoint Presentation</vt:lpstr>
      <vt:lpstr>PowerPoint Presentation</vt:lpstr>
      <vt:lpstr>Practice: Simplify each of the following logarithms without a Calculator:</vt:lpstr>
      <vt:lpstr>PowerPoint Presentation</vt:lpstr>
      <vt:lpstr>PowerPoint Presentation</vt:lpstr>
      <vt:lpstr>Ex: Simplify the following</vt:lpstr>
      <vt:lpstr>Tips for Division &amp; Multiplication Laws </vt:lpstr>
      <vt:lpstr>Ex: Simplify each of the following to a single logarithmic function:</vt:lpstr>
      <vt:lpstr>Ex: Find the value for Log(x) if </vt:lpstr>
      <vt:lpstr>PowerPoint Presentation</vt:lpstr>
      <vt:lpstr>PowerPoint Presentation</vt:lpstr>
      <vt:lpstr>PowerPoint Presentation</vt:lpstr>
      <vt:lpstr>PowerPoint Presentation</vt:lpstr>
    </vt:vector>
  </TitlesOfParts>
  <Company>Young's Family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M12H Section 5.2 What are Logs and Basic Log Rules</dc:title>
  <dc:creator>Danny Young</dc:creator>
  <cp:lastModifiedBy>Danny Young</cp:lastModifiedBy>
  <cp:revision>64</cp:revision>
  <dcterms:created xsi:type="dcterms:W3CDTF">2008-07-29T19:49:46Z</dcterms:created>
  <dcterms:modified xsi:type="dcterms:W3CDTF">2024-06-03T03:19:39Z</dcterms:modified>
</cp:coreProperties>
</file>